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sldIdLst>
    <p:sldId id="256" r:id="rId2"/>
    <p:sldId id="258" r:id="rId3"/>
    <p:sldId id="284" r:id="rId4"/>
    <p:sldId id="280" r:id="rId5"/>
    <p:sldId id="285" r:id="rId6"/>
    <p:sldId id="281" r:id="rId7"/>
    <p:sldId id="311" r:id="rId8"/>
    <p:sldId id="287" r:id="rId9"/>
    <p:sldId id="288" r:id="rId10"/>
    <p:sldId id="309" r:id="rId11"/>
    <p:sldId id="310" r:id="rId12"/>
    <p:sldId id="312" r:id="rId13"/>
    <p:sldId id="313" r:id="rId14"/>
    <p:sldId id="314" r:id="rId15"/>
    <p:sldId id="282" r:id="rId16"/>
    <p:sldId id="308" r:id="rId17"/>
    <p:sldId id="286" r:id="rId18"/>
    <p:sldId id="289" r:id="rId19"/>
    <p:sldId id="315" r:id="rId20"/>
    <p:sldId id="293" r:id="rId21"/>
    <p:sldId id="294" r:id="rId22"/>
    <p:sldId id="295" r:id="rId23"/>
    <p:sldId id="296" r:id="rId24"/>
    <p:sldId id="297" r:id="rId25"/>
    <p:sldId id="298" r:id="rId26"/>
    <p:sldId id="299" r:id="rId27"/>
    <p:sldId id="300" r:id="rId28"/>
    <p:sldId id="301" r:id="rId29"/>
    <p:sldId id="302" r:id="rId30"/>
    <p:sldId id="303" r:id="rId31"/>
    <p:sldId id="304" r:id="rId32"/>
    <p:sldId id="305" r:id="rId33"/>
    <p:sldId id="306" r:id="rId34"/>
    <p:sldId id="307" r:id="rId35"/>
    <p:sldId id="316" r:id="rId36"/>
    <p:sldId id="317" r:id="rId37"/>
    <p:sldId id="318" r:id="rId38"/>
    <p:sldId id="319" r:id="rId39"/>
    <p:sldId id="320" r:id="rId40"/>
    <p:sldId id="321" r:id="rId41"/>
    <p:sldId id="322" r:id="rId42"/>
    <p:sldId id="323" r:id="rId43"/>
    <p:sldId id="324" r:id="rId44"/>
    <p:sldId id="325" r:id="rId45"/>
    <p:sldId id="326" r:id="rId46"/>
    <p:sldId id="327" r:id="rId47"/>
    <p:sldId id="328" r:id="rId48"/>
    <p:sldId id="329" r:id="rId49"/>
    <p:sldId id="330" r:id="rId50"/>
    <p:sldId id="331" r:id="rId51"/>
    <p:sldId id="332" r:id="rId52"/>
    <p:sldId id="334" r:id="rId53"/>
    <p:sldId id="335" r:id="rId5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2028" autoAdjust="0"/>
  </p:normalViewPr>
  <p:slideViewPr>
    <p:cSldViewPr snapToGrid="0">
      <p:cViewPr>
        <p:scale>
          <a:sx n="47" d="100"/>
          <a:sy n="47" d="100"/>
        </p:scale>
        <p:origin x="600" y="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F6A12-1469-452B-9D1E-3D9D5507C87C}" type="datetimeFigureOut">
              <a:rPr lang="zh-TW" altLang="en-US" smtClean="0"/>
              <a:t>2016/7/28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2D9CB9-F3F4-46F8-BF5D-5C9A4DC6D4F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29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E244B-66CC-4072-8448-8F03E69E320B}" type="datetimeFigureOut">
              <a:rPr lang="zh-TW" altLang="en-US" smtClean="0"/>
              <a:t>2016/7/28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AED-62D4-4C1B-9A63-A0A650327E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8094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E244B-66CC-4072-8448-8F03E69E320B}" type="datetimeFigureOut">
              <a:rPr lang="zh-TW" altLang="en-US" smtClean="0"/>
              <a:t>2016/7/28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AED-62D4-4C1B-9A63-A0A650327E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3901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E244B-66CC-4072-8448-8F03E69E320B}" type="datetimeFigureOut">
              <a:rPr lang="zh-TW" altLang="en-US" smtClean="0"/>
              <a:t>2016/7/28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AED-62D4-4C1B-9A63-A0A650327E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2539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E244B-66CC-4072-8448-8F03E69E320B}" type="datetimeFigureOut">
              <a:rPr lang="zh-TW" altLang="en-US" smtClean="0"/>
              <a:t>2016/7/28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AED-62D4-4C1B-9A63-A0A650327E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1894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E244B-66CC-4072-8448-8F03E69E320B}" type="datetimeFigureOut">
              <a:rPr lang="zh-TW" altLang="en-US" smtClean="0"/>
              <a:t>2016/7/28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AED-62D4-4C1B-9A63-A0A650327E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8912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E244B-66CC-4072-8448-8F03E69E320B}" type="datetimeFigureOut">
              <a:rPr lang="zh-TW" altLang="en-US" smtClean="0"/>
              <a:t>2016/7/28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AED-62D4-4C1B-9A63-A0A650327E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249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E244B-66CC-4072-8448-8F03E69E320B}" type="datetimeFigureOut">
              <a:rPr lang="zh-TW" altLang="en-US" smtClean="0"/>
              <a:t>2016/7/28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AED-62D4-4C1B-9A63-A0A650327E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85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E244B-66CC-4072-8448-8F03E69E320B}" type="datetimeFigureOut">
              <a:rPr lang="zh-TW" altLang="en-US" smtClean="0"/>
              <a:t>2016/7/28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AED-62D4-4C1B-9A63-A0A650327E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8504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E244B-66CC-4072-8448-8F03E69E320B}" type="datetimeFigureOut">
              <a:rPr lang="zh-TW" altLang="en-US" smtClean="0"/>
              <a:t>2016/7/28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AED-62D4-4C1B-9A63-A0A650327E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7248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E244B-66CC-4072-8448-8F03E69E320B}" type="datetimeFigureOut">
              <a:rPr lang="zh-TW" altLang="en-US" smtClean="0"/>
              <a:t>2016/7/28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AED-62D4-4C1B-9A63-A0A650327E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1090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E244B-66CC-4072-8448-8F03E69E320B}" type="datetimeFigureOut">
              <a:rPr lang="zh-TW" altLang="en-US" smtClean="0"/>
              <a:t>2016/7/28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AED-62D4-4C1B-9A63-A0A650327E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121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E244B-66CC-4072-8448-8F03E69E320B}" type="datetimeFigureOut">
              <a:rPr lang="zh-TW" altLang="en-US" smtClean="0"/>
              <a:t>2016/7/28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D5AED-62D4-4C1B-9A63-A0A650327E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540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/>
              <a:t>Hamiltonian cycle part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921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" name="群組 164"/>
          <p:cNvGrpSpPr/>
          <p:nvPr/>
        </p:nvGrpSpPr>
        <p:grpSpPr>
          <a:xfrm>
            <a:off x="923669" y="1563129"/>
            <a:ext cx="3586548" cy="1693986"/>
            <a:chOff x="923669" y="1563129"/>
            <a:chExt cx="3586548" cy="1693986"/>
          </a:xfrm>
        </p:grpSpPr>
        <p:sp>
          <p:nvSpPr>
            <p:cNvPr id="5" name="矩形 4"/>
            <p:cNvSpPr/>
            <p:nvPr/>
          </p:nvSpPr>
          <p:spPr>
            <a:xfrm>
              <a:off x="923669" y="16360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6" name="直線接點 25"/>
            <p:cNvCxnSpPr/>
            <p:nvPr/>
          </p:nvCxnSpPr>
          <p:spPr>
            <a:xfrm flipH="1">
              <a:off x="2582532" y="19008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接點 26"/>
            <p:cNvCxnSpPr/>
            <p:nvPr/>
          </p:nvCxnSpPr>
          <p:spPr>
            <a:xfrm flipH="1" flipV="1">
              <a:off x="2155659" y="1803583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接點 27"/>
            <p:cNvCxnSpPr/>
            <p:nvPr/>
          </p:nvCxnSpPr>
          <p:spPr>
            <a:xfrm flipH="1">
              <a:off x="2198886" y="19008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接點 28"/>
            <p:cNvCxnSpPr/>
            <p:nvPr/>
          </p:nvCxnSpPr>
          <p:spPr>
            <a:xfrm flipH="1" flipV="1">
              <a:off x="2198886" y="27653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接點 29"/>
            <p:cNvCxnSpPr/>
            <p:nvPr/>
          </p:nvCxnSpPr>
          <p:spPr>
            <a:xfrm flipH="1">
              <a:off x="2252921" y="29437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橢圓 30"/>
            <p:cNvSpPr/>
            <p:nvPr/>
          </p:nvSpPr>
          <p:spPr>
            <a:xfrm>
              <a:off x="2525795" y="1833302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2" name="橢圓 31"/>
            <p:cNvSpPr/>
            <p:nvPr/>
          </p:nvSpPr>
          <p:spPr>
            <a:xfrm>
              <a:off x="2525795" y="28707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" name="橢圓 32"/>
            <p:cNvSpPr/>
            <p:nvPr/>
          </p:nvSpPr>
          <p:spPr>
            <a:xfrm>
              <a:off x="2131342" y="30004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4" name="橢圓 33"/>
            <p:cNvSpPr/>
            <p:nvPr/>
          </p:nvSpPr>
          <p:spPr>
            <a:xfrm>
              <a:off x="2131342" y="27194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35" name="橢圓 34"/>
            <p:cNvSpPr/>
            <p:nvPr/>
          </p:nvSpPr>
          <p:spPr>
            <a:xfrm>
              <a:off x="2120536" y="193822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6" name="橢圓 35"/>
            <p:cNvSpPr/>
            <p:nvPr/>
          </p:nvSpPr>
          <p:spPr>
            <a:xfrm>
              <a:off x="2088115" y="172298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" name="矩形 6"/>
            <p:cNvSpPr/>
            <p:nvPr/>
          </p:nvSpPr>
          <p:spPr>
            <a:xfrm flipH="1" flipV="1">
              <a:off x="2997247" y="1563129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8" name="直線接點 7"/>
            <p:cNvCxnSpPr/>
            <p:nvPr/>
          </p:nvCxnSpPr>
          <p:spPr>
            <a:xfrm flipV="1">
              <a:off x="2840547" y="1876530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接點 8"/>
            <p:cNvCxnSpPr/>
            <p:nvPr/>
          </p:nvCxnSpPr>
          <p:spPr>
            <a:xfrm>
              <a:off x="2851354" y="2919398"/>
              <a:ext cx="426873" cy="972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接點 9"/>
            <p:cNvCxnSpPr/>
            <p:nvPr/>
          </p:nvCxnSpPr>
          <p:spPr>
            <a:xfrm flipV="1">
              <a:off x="2851354" y="2784312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接點 10"/>
            <p:cNvCxnSpPr/>
            <p:nvPr/>
          </p:nvCxnSpPr>
          <p:spPr>
            <a:xfrm>
              <a:off x="2851354" y="1876530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/>
            <p:cNvCxnSpPr/>
            <p:nvPr/>
          </p:nvCxnSpPr>
          <p:spPr>
            <a:xfrm flipV="1">
              <a:off x="2851354" y="1752250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橢圓 12"/>
            <p:cNvSpPr/>
            <p:nvPr/>
          </p:nvSpPr>
          <p:spPr>
            <a:xfrm flipH="1" flipV="1">
              <a:off x="2773004" y="2851855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橢圓 13"/>
            <p:cNvSpPr/>
            <p:nvPr/>
          </p:nvSpPr>
          <p:spPr>
            <a:xfrm flipH="1" flipV="1">
              <a:off x="2773004" y="181439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橢圓 14"/>
            <p:cNvSpPr/>
            <p:nvPr/>
          </p:nvSpPr>
          <p:spPr>
            <a:xfrm flipH="1" flipV="1">
              <a:off x="3167457" y="1684707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橢圓 15"/>
            <p:cNvSpPr/>
            <p:nvPr/>
          </p:nvSpPr>
          <p:spPr>
            <a:xfrm flipH="1" flipV="1">
              <a:off x="3167457" y="1965687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橢圓 16"/>
            <p:cNvSpPr/>
            <p:nvPr/>
          </p:nvSpPr>
          <p:spPr>
            <a:xfrm flipH="1" flipV="1">
              <a:off x="3178264" y="274693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" name="橢圓 17"/>
            <p:cNvSpPr/>
            <p:nvPr/>
          </p:nvSpPr>
          <p:spPr>
            <a:xfrm flipH="1" flipV="1">
              <a:off x="3210684" y="296217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9" name="直線接點 18"/>
            <p:cNvCxnSpPr>
              <a:stCxn id="36" idx="6"/>
              <a:endCxn id="15" idx="6"/>
            </p:cNvCxnSpPr>
            <p:nvPr/>
          </p:nvCxnSpPr>
          <p:spPr>
            <a:xfrm flipV="1">
              <a:off x="2223202" y="1752250"/>
              <a:ext cx="944255" cy="382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/>
            <p:cNvCxnSpPr>
              <a:stCxn id="35" idx="5"/>
              <a:endCxn id="16" idx="6"/>
            </p:cNvCxnSpPr>
            <p:nvPr/>
          </p:nvCxnSpPr>
          <p:spPr>
            <a:xfrm flipV="1">
              <a:off x="2235839" y="2033230"/>
              <a:ext cx="931617" cy="202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/>
            <p:cNvCxnSpPr>
              <a:stCxn id="34" idx="6"/>
              <a:endCxn id="17" idx="4"/>
            </p:cNvCxnSpPr>
            <p:nvPr/>
          </p:nvCxnSpPr>
          <p:spPr>
            <a:xfrm flipV="1">
              <a:off x="2266429" y="2746937"/>
              <a:ext cx="979378" cy="400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接點 21"/>
            <p:cNvCxnSpPr>
              <a:stCxn id="33" idx="5"/>
              <a:endCxn id="18" idx="6"/>
            </p:cNvCxnSpPr>
            <p:nvPr/>
          </p:nvCxnSpPr>
          <p:spPr>
            <a:xfrm flipV="1">
              <a:off x="2246646" y="3029719"/>
              <a:ext cx="964038" cy="860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接點 22"/>
            <p:cNvCxnSpPr/>
            <p:nvPr/>
          </p:nvCxnSpPr>
          <p:spPr>
            <a:xfrm>
              <a:off x="1081045" y="1893867"/>
              <a:ext cx="10807" cy="1042868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橢圓 23"/>
            <p:cNvSpPr/>
            <p:nvPr/>
          </p:nvSpPr>
          <p:spPr>
            <a:xfrm flipH="1">
              <a:off x="1013502" y="1826323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橢圓 24"/>
            <p:cNvSpPr/>
            <p:nvPr/>
          </p:nvSpPr>
          <p:spPr>
            <a:xfrm flipH="1">
              <a:off x="1013502" y="2863788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3" name="文字方塊 102"/>
            <p:cNvSpPr txBox="1"/>
            <p:nvPr/>
          </p:nvSpPr>
          <p:spPr>
            <a:xfrm>
              <a:off x="1080476" y="2151657"/>
              <a:ext cx="5606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e</a:t>
              </a:r>
              <a:endParaRPr lang="zh-TW" altLang="en-US" dirty="0"/>
            </a:p>
          </p:txBody>
        </p:sp>
      </p:grpSp>
      <p:sp>
        <p:nvSpPr>
          <p:cNvPr id="123" name="文字方塊 122"/>
          <p:cNvSpPr txBox="1"/>
          <p:nvPr/>
        </p:nvSpPr>
        <p:spPr>
          <a:xfrm>
            <a:off x="4856812" y="146761"/>
            <a:ext cx="64625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/>
              <a:t>We need to prove the two properties of nice edge remain hold in the large graph.</a:t>
            </a:r>
          </a:p>
          <a:p>
            <a:endParaRPr lang="en-US" altLang="zh-TW" sz="2800" dirty="0"/>
          </a:p>
          <a:p>
            <a:endParaRPr lang="en-US" altLang="zh-TW" sz="2800" dirty="0"/>
          </a:p>
          <a:p>
            <a:r>
              <a:rPr lang="en-US" altLang="zh-TW" sz="2800" dirty="0"/>
              <a:t>First, we assume that the distance between e and the joined edge is at least 3.</a:t>
            </a:r>
          </a:p>
          <a:p>
            <a:endParaRPr lang="en-US" altLang="zh-TW" sz="2800" dirty="0"/>
          </a:p>
          <a:p>
            <a:r>
              <a:rPr lang="en-US" altLang="zh-TW" sz="2800" dirty="0"/>
              <a:t>However, the proof is easy. Just using the standard technique</a:t>
            </a:r>
            <a:r>
              <a:rPr lang="en-US" altLang="zh-TW" dirty="0"/>
              <a:t>.</a:t>
            </a:r>
            <a:endParaRPr lang="zh-TW" altLang="en-US" dirty="0"/>
          </a:p>
        </p:txBody>
      </p:sp>
      <p:grpSp>
        <p:nvGrpSpPr>
          <p:cNvPr id="37" name="群組 36"/>
          <p:cNvGrpSpPr/>
          <p:nvPr/>
        </p:nvGrpSpPr>
        <p:grpSpPr>
          <a:xfrm>
            <a:off x="962844" y="4824768"/>
            <a:ext cx="3586548" cy="1693986"/>
            <a:chOff x="923669" y="1563129"/>
            <a:chExt cx="3586548" cy="1693986"/>
          </a:xfrm>
        </p:grpSpPr>
        <p:sp>
          <p:nvSpPr>
            <p:cNvPr id="38" name="矩形 37"/>
            <p:cNvSpPr/>
            <p:nvPr/>
          </p:nvSpPr>
          <p:spPr>
            <a:xfrm>
              <a:off x="923669" y="16360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39" name="直線接點 38"/>
            <p:cNvCxnSpPr/>
            <p:nvPr/>
          </p:nvCxnSpPr>
          <p:spPr>
            <a:xfrm flipH="1">
              <a:off x="2582532" y="19008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接點 39"/>
            <p:cNvCxnSpPr/>
            <p:nvPr/>
          </p:nvCxnSpPr>
          <p:spPr>
            <a:xfrm flipH="1" flipV="1">
              <a:off x="2155659" y="1803583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接點 40"/>
            <p:cNvCxnSpPr/>
            <p:nvPr/>
          </p:nvCxnSpPr>
          <p:spPr>
            <a:xfrm flipH="1">
              <a:off x="2198886" y="19008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接點 41"/>
            <p:cNvCxnSpPr/>
            <p:nvPr/>
          </p:nvCxnSpPr>
          <p:spPr>
            <a:xfrm flipH="1" flipV="1">
              <a:off x="2198886" y="27653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接點 42"/>
            <p:cNvCxnSpPr/>
            <p:nvPr/>
          </p:nvCxnSpPr>
          <p:spPr>
            <a:xfrm flipH="1">
              <a:off x="2252921" y="29437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橢圓 43"/>
            <p:cNvSpPr/>
            <p:nvPr/>
          </p:nvSpPr>
          <p:spPr>
            <a:xfrm>
              <a:off x="2525795" y="1833302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橢圓 44"/>
            <p:cNvSpPr/>
            <p:nvPr/>
          </p:nvSpPr>
          <p:spPr>
            <a:xfrm>
              <a:off x="2525795" y="28707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6" name="橢圓 45"/>
            <p:cNvSpPr/>
            <p:nvPr/>
          </p:nvSpPr>
          <p:spPr>
            <a:xfrm>
              <a:off x="2131342" y="30004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7" name="橢圓 46"/>
            <p:cNvSpPr/>
            <p:nvPr/>
          </p:nvSpPr>
          <p:spPr>
            <a:xfrm>
              <a:off x="2131342" y="27194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8" name="橢圓 47"/>
            <p:cNvSpPr/>
            <p:nvPr/>
          </p:nvSpPr>
          <p:spPr>
            <a:xfrm>
              <a:off x="2120536" y="193822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橢圓 48"/>
            <p:cNvSpPr/>
            <p:nvPr/>
          </p:nvSpPr>
          <p:spPr>
            <a:xfrm>
              <a:off x="2088115" y="172298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矩形 49"/>
            <p:cNvSpPr/>
            <p:nvPr/>
          </p:nvSpPr>
          <p:spPr>
            <a:xfrm flipH="1" flipV="1">
              <a:off x="2997247" y="1563129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1" name="直線接點 50"/>
            <p:cNvCxnSpPr/>
            <p:nvPr/>
          </p:nvCxnSpPr>
          <p:spPr>
            <a:xfrm flipV="1">
              <a:off x="2840547" y="1876530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接點 51"/>
            <p:cNvCxnSpPr/>
            <p:nvPr/>
          </p:nvCxnSpPr>
          <p:spPr>
            <a:xfrm>
              <a:off x="2851354" y="2919398"/>
              <a:ext cx="426873" cy="972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接點 52"/>
            <p:cNvCxnSpPr/>
            <p:nvPr/>
          </p:nvCxnSpPr>
          <p:spPr>
            <a:xfrm flipV="1">
              <a:off x="2851354" y="2784312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接點 53"/>
            <p:cNvCxnSpPr/>
            <p:nvPr/>
          </p:nvCxnSpPr>
          <p:spPr>
            <a:xfrm>
              <a:off x="2851354" y="1876530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接點 54"/>
            <p:cNvCxnSpPr/>
            <p:nvPr/>
          </p:nvCxnSpPr>
          <p:spPr>
            <a:xfrm flipV="1">
              <a:off x="2851354" y="1752250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橢圓 55"/>
            <p:cNvSpPr/>
            <p:nvPr/>
          </p:nvSpPr>
          <p:spPr>
            <a:xfrm flipH="1" flipV="1">
              <a:off x="2773004" y="2851855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7" name="橢圓 56"/>
            <p:cNvSpPr/>
            <p:nvPr/>
          </p:nvSpPr>
          <p:spPr>
            <a:xfrm flipH="1" flipV="1">
              <a:off x="2773004" y="181439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8" name="橢圓 57"/>
            <p:cNvSpPr/>
            <p:nvPr/>
          </p:nvSpPr>
          <p:spPr>
            <a:xfrm flipH="1" flipV="1">
              <a:off x="3167457" y="1684707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9" name="橢圓 58"/>
            <p:cNvSpPr/>
            <p:nvPr/>
          </p:nvSpPr>
          <p:spPr>
            <a:xfrm flipH="1" flipV="1">
              <a:off x="3167457" y="1965687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0" name="橢圓 59"/>
            <p:cNvSpPr/>
            <p:nvPr/>
          </p:nvSpPr>
          <p:spPr>
            <a:xfrm flipH="1" flipV="1">
              <a:off x="3178264" y="274693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1" name="橢圓 60"/>
            <p:cNvSpPr/>
            <p:nvPr/>
          </p:nvSpPr>
          <p:spPr>
            <a:xfrm flipH="1" flipV="1">
              <a:off x="3210684" y="296217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2" name="直線接點 61"/>
            <p:cNvCxnSpPr>
              <a:stCxn id="49" idx="6"/>
              <a:endCxn id="58" idx="6"/>
            </p:cNvCxnSpPr>
            <p:nvPr/>
          </p:nvCxnSpPr>
          <p:spPr>
            <a:xfrm flipV="1">
              <a:off x="2223202" y="1752250"/>
              <a:ext cx="944255" cy="382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接點 62"/>
            <p:cNvCxnSpPr>
              <a:stCxn id="48" idx="5"/>
              <a:endCxn id="59" idx="6"/>
            </p:cNvCxnSpPr>
            <p:nvPr/>
          </p:nvCxnSpPr>
          <p:spPr>
            <a:xfrm flipV="1">
              <a:off x="2235839" y="2033230"/>
              <a:ext cx="931617" cy="202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接點 63"/>
            <p:cNvCxnSpPr>
              <a:stCxn id="47" idx="6"/>
              <a:endCxn id="60" idx="4"/>
            </p:cNvCxnSpPr>
            <p:nvPr/>
          </p:nvCxnSpPr>
          <p:spPr>
            <a:xfrm flipV="1">
              <a:off x="2266429" y="2746937"/>
              <a:ext cx="979378" cy="400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接點 64"/>
            <p:cNvCxnSpPr>
              <a:stCxn id="46" idx="5"/>
              <a:endCxn id="61" idx="6"/>
            </p:cNvCxnSpPr>
            <p:nvPr/>
          </p:nvCxnSpPr>
          <p:spPr>
            <a:xfrm flipV="1">
              <a:off x="2246646" y="3029719"/>
              <a:ext cx="964038" cy="860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接點 65"/>
            <p:cNvCxnSpPr/>
            <p:nvPr/>
          </p:nvCxnSpPr>
          <p:spPr>
            <a:xfrm>
              <a:off x="1081045" y="1893867"/>
              <a:ext cx="10807" cy="1042868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橢圓 66"/>
            <p:cNvSpPr/>
            <p:nvPr/>
          </p:nvSpPr>
          <p:spPr>
            <a:xfrm flipH="1">
              <a:off x="1013502" y="1826323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8" name="橢圓 67"/>
            <p:cNvSpPr/>
            <p:nvPr/>
          </p:nvSpPr>
          <p:spPr>
            <a:xfrm flipH="1">
              <a:off x="1013502" y="2863788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9" name="文字方塊 68"/>
            <p:cNvSpPr txBox="1"/>
            <p:nvPr/>
          </p:nvSpPr>
          <p:spPr>
            <a:xfrm>
              <a:off x="1080476" y="2151657"/>
              <a:ext cx="5606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e</a:t>
              </a:r>
              <a:endParaRPr lang="zh-TW" altLang="en-US" dirty="0"/>
            </a:p>
          </p:txBody>
        </p:sp>
      </p:grpSp>
      <p:grpSp>
        <p:nvGrpSpPr>
          <p:cNvPr id="70" name="群組 69"/>
          <p:cNvGrpSpPr/>
          <p:nvPr/>
        </p:nvGrpSpPr>
        <p:grpSpPr>
          <a:xfrm>
            <a:off x="6255655" y="4829947"/>
            <a:ext cx="3586548" cy="1693986"/>
            <a:chOff x="923669" y="1563129"/>
            <a:chExt cx="3586548" cy="1693986"/>
          </a:xfrm>
        </p:grpSpPr>
        <p:sp>
          <p:nvSpPr>
            <p:cNvPr id="71" name="矩形 70"/>
            <p:cNvSpPr/>
            <p:nvPr/>
          </p:nvSpPr>
          <p:spPr>
            <a:xfrm>
              <a:off x="923669" y="16360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72" name="直線接點 71"/>
            <p:cNvCxnSpPr/>
            <p:nvPr/>
          </p:nvCxnSpPr>
          <p:spPr>
            <a:xfrm flipH="1">
              <a:off x="2582532" y="19008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接點 72"/>
            <p:cNvCxnSpPr/>
            <p:nvPr/>
          </p:nvCxnSpPr>
          <p:spPr>
            <a:xfrm flipH="1" flipV="1">
              <a:off x="2155659" y="1803583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接點 73"/>
            <p:cNvCxnSpPr/>
            <p:nvPr/>
          </p:nvCxnSpPr>
          <p:spPr>
            <a:xfrm flipH="1">
              <a:off x="2198886" y="19008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接點 74"/>
            <p:cNvCxnSpPr/>
            <p:nvPr/>
          </p:nvCxnSpPr>
          <p:spPr>
            <a:xfrm flipH="1" flipV="1">
              <a:off x="2198886" y="27653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接點 75"/>
            <p:cNvCxnSpPr/>
            <p:nvPr/>
          </p:nvCxnSpPr>
          <p:spPr>
            <a:xfrm flipH="1">
              <a:off x="2252921" y="29437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橢圓 76"/>
            <p:cNvSpPr/>
            <p:nvPr/>
          </p:nvSpPr>
          <p:spPr>
            <a:xfrm>
              <a:off x="2525795" y="1833302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8" name="橢圓 77"/>
            <p:cNvSpPr/>
            <p:nvPr/>
          </p:nvSpPr>
          <p:spPr>
            <a:xfrm>
              <a:off x="2525795" y="28707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9" name="橢圓 78"/>
            <p:cNvSpPr/>
            <p:nvPr/>
          </p:nvSpPr>
          <p:spPr>
            <a:xfrm>
              <a:off x="2131342" y="30004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0" name="橢圓 79"/>
            <p:cNvSpPr/>
            <p:nvPr/>
          </p:nvSpPr>
          <p:spPr>
            <a:xfrm>
              <a:off x="2131342" y="27194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81" name="橢圓 80"/>
            <p:cNvSpPr/>
            <p:nvPr/>
          </p:nvSpPr>
          <p:spPr>
            <a:xfrm>
              <a:off x="2120536" y="193822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2" name="橢圓 81"/>
            <p:cNvSpPr/>
            <p:nvPr/>
          </p:nvSpPr>
          <p:spPr>
            <a:xfrm>
              <a:off x="2088115" y="172298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3" name="矩形 82"/>
            <p:cNvSpPr/>
            <p:nvPr/>
          </p:nvSpPr>
          <p:spPr>
            <a:xfrm flipH="1" flipV="1">
              <a:off x="2997247" y="1563129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84" name="直線接點 83"/>
            <p:cNvCxnSpPr/>
            <p:nvPr/>
          </p:nvCxnSpPr>
          <p:spPr>
            <a:xfrm flipV="1">
              <a:off x="2840547" y="1876530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接點 84"/>
            <p:cNvCxnSpPr/>
            <p:nvPr/>
          </p:nvCxnSpPr>
          <p:spPr>
            <a:xfrm>
              <a:off x="2851354" y="2919398"/>
              <a:ext cx="426873" cy="972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線接點 85"/>
            <p:cNvCxnSpPr/>
            <p:nvPr/>
          </p:nvCxnSpPr>
          <p:spPr>
            <a:xfrm flipV="1">
              <a:off x="2851354" y="2784312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接點 86"/>
            <p:cNvCxnSpPr/>
            <p:nvPr/>
          </p:nvCxnSpPr>
          <p:spPr>
            <a:xfrm>
              <a:off x="2851354" y="1876530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接點 87"/>
            <p:cNvCxnSpPr/>
            <p:nvPr/>
          </p:nvCxnSpPr>
          <p:spPr>
            <a:xfrm flipV="1">
              <a:off x="2851354" y="1752250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橢圓 88"/>
            <p:cNvSpPr/>
            <p:nvPr/>
          </p:nvSpPr>
          <p:spPr>
            <a:xfrm flipH="1" flipV="1">
              <a:off x="2773004" y="2851855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0" name="橢圓 89"/>
            <p:cNvSpPr/>
            <p:nvPr/>
          </p:nvSpPr>
          <p:spPr>
            <a:xfrm flipH="1" flipV="1">
              <a:off x="2773004" y="181439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1" name="橢圓 90"/>
            <p:cNvSpPr/>
            <p:nvPr/>
          </p:nvSpPr>
          <p:spPr>
            <a:xfrm flipH="1" flipV="1">
              <a:off x="3167457" y="1684707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2" name="橢圓 91"/>
            <p:cNvSpPr/>
            <p:nvPr/>
          </p:nvSpPr>
          <p:spPr>
            <a:xfrm flipH="1" flipV="1">
              <a:off x="3167457" y="1965687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3" name="橢圓 92"/>
            <p:cNvSpPr/>
            <p:nvPr/>
          </p:nvSpPr>
          <p:spPr>
            <a:xfrm flipH="1" flipV="1">
              <a:off x="3178264" y="274693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4" name="橢圓 93"/>
            <p:cNvSpPr/>
            <p:nvPr/>
          </p:nvSpPr>
          <p:spPr>
            <a:xfrm flipH="1" flipV="1">
              <a:off x="3210684" y="296217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95" name="直線接點 94"/>
            <p:cNvCxnSpPr>
              <a:stCxn id="82" idx="6"/>
              <a:endCxn id="91" idx="6"/>
            </p:cNvCxnSpPr>
            <p:nvPr/>
          </p:nvCxnSpPr>
          <p:spPr>
            <a:xfrm flipV="1">
              <a:off x="2223202" y="1752250"/>
              <a:ext cx="944255" cy="382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直線接點 95"/>
            <p:cNvCxnSpPr>
              <a:stCxn id="81" idx="5"/>
              <a:endCxn id="92" idx="6"/>
            </p:cNvCxnSpPr>
            <p:nvPr/>
          </p:nvCxnSpPr>
          <p:spPr>
            <a:xfrm flipV="1">
              <a:off x="2235839" y="2033230"/>
              <a:ext cx="931617" cy="202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線接點 96"/>
            <p:cNvCxnSpPr>
              <a:stCxn id="80" idx="6"/>
              <a:endCxn id="93" idx="4"/>
            </p:cNvCxnSpPr>
            <p:nvPr/>
          </p:nvCxnSpPr>
          <p:spPr>
            <a:xfrm flipV="1">
              <a:off x="2266429" y="2746937"/>
              <a:ext cx="979378" cy="400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線接點 97"/>
            <p:cNvCxnSpPr>
              <a:stCxn id="79" idx="5"/>
              <a:endCxn id="94" idx="6"/>
            </p:cNvCxnSpPr>
            <p:nvPr/>
          </p:nvCxnSpPr>
          <p:spPr>
            <a:xfrm flipV="1">
              <a:off x="2246646" y="3029719"/>
              <a:ext cx="964038" cy="860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接點 98"/>
            <p:cNvCxnSpPr/>
            <p:nvPr/>
          </p:nvCxnSpPr>
          <p:spPr>
            <a:xfrm>
              <a:off x="1081045" y="1893867"/>
              <a:ext cx="10807" cy="1042868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橢圓 99"/>
            <p:cNvSpPr/>
            <p:nvPr/>
          </p:nvSpPr>
          <p:spPr>
            <a:xfrm flipH="1">
              <a:off x="1013502" y="1826323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1" name="橢圓 100"/>
            <p:cNvSpPr/>
            <p:nvPr/>
          </p:nvSpPr>
          <p:spPr>
            <a:xfrm flipH="1">
              <a:off x="1013502" y="2863788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2" name="文字方塊 101"/>
            <p:cNvSpPr txBox="1"/>
            <p:nvPr/>
          </p:nvSpPr>
          <p:spPr>
            <a:xfrm>
              <a:off x="1080476" y="2151657"/>
              <a:ext cx="5606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e</a:t>
              </a:r>
              <a:endParaRPr lang="zh-TW" altLang="en-US" dirty="0"/>
            </a:p>
          </p:txBody>
        </p:sp>
      </p:grpSp>
      <p:sp>
        <p:nvSpPr>
          <p:cNvPr id="2" name="手繪多邊形 1"/>
          <p:cNvSpPr/>
          <p:nvPr/>
        </p:nvSpPr>
        <p:spPr>
          <a:xfrm>
            <a:off x="1124465" y="5006972"/>
            <a:ext cx="1565226" cy="1371224"/>
          </a:xfrm>
          <a:custGeom>
            <a:avLst/>
            <a:gdLst>
              <a:gd name="connsiteX0" fmla="*/ 0 w 1565226"/>
              <a:gd name="connsiteY0" fmla="*/ 145796 h 1371224"/>
              <a:gd name="connsiteX1" fmla="*/ 556054 w 1565226"/>
              <a:gd name="connsiteY1" fmla="*/ 34585 h 1371224"/>
              <a:gd name="connsiteX2" fmla="*/ 1000897 w 1565226"/>
              <a:gd name="connsiteY2" fmla="*/ 9871 h 1371224"/>
              <a:gd name="connsiteX3" fmla="*/ 1470454 w 1565226"/>
              <a:gd name="connsiteY3" fmla="*/ 182866 h 1371224"/>
              <a:gd name="connsiteX4" fmla="*/ 1532238 w 1565226"/>
              <a:gd name="connsiteY4" fmla="*/ 1183763 h 1371224"/>
              <a:gd name="connsiteX5" fmla="*/ 1075038 w 1565226"/>
              <a:gd name="connsiteY5" fmla="*/ 998412 h 1371224"/>
              <a:gd name="connsiteX6" fmla="*/ 469557 w 1565226"/>
              <a:gd name="connsiteY6" fmla="*/ 1369114 h 1371224"/>
              <a:gd name="connsiteX7" fmla="*/ 49427 w 1565226"/>
              <a:gd name="connsiteY7" fmla="*/ 1159050 h 1371224"/>
              <a:gd name="connsiteX8" fmla="*/ 49427 w 1565226"/>
              <a:gd name="connsiteY8" fmla="*/ 1159050 h 1371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5226" h="1371224">
                <a:moveTo>
                  <a:pt x="0" y="145796"/>
                </a:moveTo>
                <a:cubicBezTo>
                  <a:pt x="194619" y="101517"/>
                  <a:pt x="389238" y="57239"/>
                  <a:pt x="556054" y="34585"/>
                </a:cubicBezTo>
                <a:cubicBezTo>
                  <a:pt x="722870" y="11931"/>
                  <a:pt x="848497" y="-14842"/>
                  <a:pt x="1000897" y="9871"/>
                </a:cubicBezTo>
                <a:cubicBezTo>
                  <a:pt x="1153297" y="34584"/>
                  <a:pt x="1381897" y="-12783"/>
                  <a:pt x="1470454" y="182866"/>
                </a:cubicBezTo>
                <a:cubicBezTo>
                  <a:pt x="1559011" y="378515"/>
                  <a:pt x="1598141" y="1047839"/>
                  <a:pt x="1532238" y="1183763"/>
                </a:cubicBezTo>
                <a:cubicBezTo>
                  <a:pt x="1466335" y="1319687"/>
                  <a:pt x="1252152" y="967520"/>
                  <a:pt x="1075038" y="998412"/>
                </a:cubicBezTo>
                <a:cubicBezTo>
                  <a:pt x="897925" y="1029304"/>
                  <a:pt x="640492" y="1342341"/>
                  <a:pt x="469557" y="1369114"/>
                </a:cubicBezTo>
                <a:cubicBezTo>
                  <a:pt x="298622" y="1395887"/>
                  <a:pt x="49427" y="1159050"/>
                  <a:pt x="49427" y="1159050"/>
                </a:cubicBezTo>
                <a:lnTo>
                  <a:pt x="49427" y="1159050"/>
                </a:lnTo>
              </a:path>
            </a:pathLst>
          </a:cu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手繪多邊形 2"/>
          <p:cNvSpPr/>
          <p:nvPr/>
        </p:nvSpPr>
        <p:spPr>
          <a:xfrm>
            <a:off x="3274541" y="5004486"/>
            <a:ext cx="1068021" cy="1081399"/>
          </a:xfrm>
          <a:custGeom>
            <a:avLst/>
            <a:gdLst>
              <a:gd name="connsiteX0" fmla="*/ 0 w 1068021"/>
              <a:gd name="connsiteY0" fmla="*/ 0 h 1081399"/>
              <a:gd name="connsiteX1" fmla="*/ 667264 w 1068021"/>
              <a:gd name="connsiteY1" fmla="*/ 0 h 1081399"/>
              <a:gd name="connsiteX2" fmla="*/ 667264 w 1068021"/>
              <a:gd name="connsiteY2" fmla="*/ 0 h 1081399"/>
              <a:gd name="connsiteX3" fmla="*/ 988540 w 1068021"/>
              <a:gd name="connsiteY3" fmla="*/ 691979 h 1081399"/>
              <a:gd name="connsiteX4" fmla="*/ 988540 w 1068021"/>
              <a:gd name="connsiteY4" fmla="*/ 1050325 h 1081399"/>
              <a:gd name="connsiteX5" fmla="*/ 98854 w 1068021"/>
              <a:gd name="connsiteY5" fmla="*/ 1062682 h 1081399"/>
              <a:gd name="connsiteX6" fmla="*/ 98854 w 1068021"/>
              <a:gd name="connsiteY6" fmla="*/ 1062682 h 1081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8021" h="1081399">
                <a:moveTo>
                  <a:pt x="0" y="0"/>
                </a:moveTo>
                <a:lnTo>
                  <a:pt x="667264" y="0"/>
                </a:lnTo>
                <a:lnTo>
                  <a:pt x="667264" y="0"/>
                </a:lnTo>
                <a:cubicBezTo>
                  <a:pt x="720810" y="115330"/>
                  <a:pt x="934994" y="516925"/>
                  <a:pt x="988540" y="691979"/>
                </a:cubicBezTo>
                <a:cubicBezTo>
                  <a:pt x="1042086" y="867033"/>
                  <a:pt x="1136821" y="988541"/>
                  <a:pt x="988540" y="1050325"/>
                </a:cubicBezTo>
                <a:cubicBezTo>
                  <a:pt x="840259" y="1112109"/>
                  <a:pt x="98854" y="1062682"/>
                  <a:pt x="98854" y="1062682"/>
                </a:cubicBezTo>
                <a:lnTo>
                  <a:pt x="98854" y="1062682"/>
                </a:lnTo>
              </a:path>
            </a:pathLst>
          </a:custGeom>
          <a:noFill/>
          <a:ln w="38100">
            <a:solidFill>
              <a:srgbClr val="FFC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手繪多邊形 3"/>
          <p:cNvSpPr/>
          <p:nvPr/>
        </p:nvSpPr>
        <p:spPr>
          <a:xfrm>
            <a:off x="6376086" y="5026425"/>
            <a:ext cx="1559891" cy="1304263"/>
          </a:xfrm>
          <a:custGeom>
            <a:avLst/>
            <a:gdLst>
              <a:gd name="connsiteX0" fmla="*/ 12357 w 1559891"/>
              <a:gd name="connsiteY0" fmla="*/ 76916 h 1304263"/>
              <a:gd name="connsiteX1" fmla="*/ 1087395 w 1559891"/>
              <a:gd name="connsiteY1" fmla="*/ 2775 h 1304263"/>
              <a:gd name="connsiteX2" fmla="*/ 1433384 w 1559891"/>
              <a:gd name="connsiteY2" fmla="*/ 163413 h 1304263"/>
              <a:gd name="connsiteX3" fmla="*/ 741406 w 1559891"/>
              <a:gd name="connsiteY3" fmla="*/ 521759 h 1304263"/>
              <a:gd name="connsiteX4" fmla="*/ 1260390 w 1559891"/>
              <a:gd name="connsiteY4" fmla="*/ 1040743 h 1304263"/>
              <a:gd name="connsiteX5" fmla="*/ 1556952 w 1559891"/>
              <a:gd name="connsiteY5" fmla="*/ 1151953 h 1304263"/>
              <a:gd name="connsiteX6" fmla="*/ 1087395 w 1559891"/>
              <a:gd name="connsiteY6" fmla="*/ 1300234 h 1304263"/>
              <a:gd name="connsiteX7" fmla="*/ 593125 w 1559891"/>
              <a:gd name="connsiteY7" fmla="*/ 978959 h 1304263"/>
              <a:gd name="connsiteX8" fmla="*/ 0 w 1559891"/>
              <a:gd name="connsiteY8" fmla="*/ 1151953 h 1304263"/>
              <a:gd name="connsiteX9" fmla="*/ 0 w 1559891"/>
              <a:gd name="connsiteY9" fmla="*/ 1151953 h 1304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891" h="1304263">
                <a:moveTo>
                  <a:pt x="12357" y="76916"/>
                </a:moveTo>
                <a:cubicBezTo>
                  <a:pt x="431457" y="32637"/>
                  <a:pt x="850557" y="-11641"/>
                  <a:pt x="1087395" y="2775"/>
                </a:cubicBezTo>
                <a:cubicBezTo>
                  <a:pt x="1324233" y="17191"/>
                  <a:pt x="1491049" y="76916"/>
                  <a:pt x="1433384" y="163413"/>
                </a:cubicBezTo>
                <a:cubicBezTo>
                  <a:pt x="1375719" y="249910"/>
                  <a:pt x="770238" y="375537"/>
                  <a:pt x="741406" y="521759"/>
                </a:cubicBezTo>
                <a:cubicBezTo>
                  <a:pt x="712574" y="667981"/>
                  <a:pt x="1124466" y="935711"/>
                  <a:pt x="1260390" y="1040743"/>
                </a:cubicBezTo>
                <a:cubicBezTo>
                  <a:pt x="1396314" y="1145775"/>
                  <a:pt x="1585784" y="1108705"/>
                  <a:pt x="1556952" y="1151953"/>
                </a:cubicBezTo>
                <a:cubicBezTo>
                  <a:pt x="1528120" y="1195201"/>
                  <a:pt x="1248033" y="1329066"/>
                  <a:pt x="1087395" y="1300234"/>
                </a:cubicBezTo>
                <a:cubicBezTo>
                  <a:pt x="926757" y="1271402"/>
                  <a:pt x="774357" y="1003672"/>
                  <a:pt x="593125" y="978959"/>
                </a:cubicBezTo>
                <a:cubicBezTo>
                  <a:pt x="411893" y="954246"/>
                  <a:pt x="0" y="1151953"/>
                  <a:pt x="0" y="1151953"/>
                </a:cubicBezTo>
                <a:lnTo>
                  <a:pt x="0" y="1151953"/>
                </a:lnTo>
              </a:path>
            </a:pathLst>
          </a:cu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手繪多邊形 5"/>
          <p:cNvSpPr/>
          <p:nvPr/>
        </p:nvSpPr>
        <p:spPr>
          <a:xfrm>
            <a:off x="8563232" y="4945035"/>
            <a:ext cx="1042602" cy="633813"/>
          </a:xfrm>
          <a:custGeom>
            <a:avLst/>
            <a:gdLst>
              <a:gd name="connsiteX0" fmla="*/ 0 w 1042602"/>
              <a:gd name="connsiteY0" fmla="*/ 121235 h 633813"/>
              <a:gd name="connsiteX1" fmla="*/ 926757 w 1042602"/>
              <a:gd name="connsiteY1" fmla="*/ 34738 h 633813"/>
              <a:gd name="connsiteX2" fmla="*/ 926757 w 1042602"/>
              <a:gd name="connsiteY2" fmla="*/ 627862 h 633813"/>
              <a:gd name="connsiteX3" fmla="*/ 0 w 1042602"/>
              <a:gd name="connsiteY3" fmla="*/ 356014 h 633813"/>
              <a:gd name="connsiteX4" fmla="*/ 0 w 1042602"/>
              <a:gd name="connsiteY4" fmla="*/ 356014 h 633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2602" h="633813">
                <a:moveTo>
                  <a:pt x="0" y="121235"/>
                </a:moveTo>
                <a:cubicBezTo>
                  <a:pt x="386149" y="35767"/>
                  <a:pt x="772298" y="-49700"/>
                  <a:pt x="926757" y="34738"/>
                </a:cubicBezTo>
                <a:cubicBezTo>
                  <a:pt x="1081217" y="119176"/>
                  <a:pt x="1081217" y="574316"/>
                  <a:pt x="926757" y="627862"/>
                </a:cubicBezTo>
                <a:cubicBezTo>
                  <a:pt x="772298" y="681408"/>
                  <a:pt x="0" y="356014"/>
                  <a:pt x="0" y="356014"/>
                </a:cubicBezTo>
                <a:lnTo>
                  <a:pt x="0" y="356014"/>
                </a:lnTo>
              </a:path>
            </a:pathLst>
          </a:custGeom>
          <a:noFill/>
          <a:ln w="57150">
            <a:solidFill>
              <a:srgbClr val="FFC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4" name="手繪多邊形 103"/>
          <p:cNvSpPr/>
          <p:nvPr/>
        </p:nvSpPr>
        <p:spPr>
          <a:xfrm>
            <a:off x="8662086" y="5842850"/>
            <a:ext cx="964486" cy="483809"/>
          </a:xfrm>
          <a:custGeom>
            <a:avLst/>
            <a:gdLst>
              <a:gd name="connsiteX0" fmla="*/ 0 w 964486"/>
              <a:gd name="connsiteY0" fmla="*/ 224318 h 483809"/>
              <a:gd name="connsiteX1" fmla="*/ 642552 w 964486"/>
              <a:gd name="connsiteY1" fmla="*/ 1896 h 483809"/>
              <a:gd name="connsiteX2" fmla="*/ 939114 w 964486"/>
              <a:gd name="connsiteY2" fmla="*/ 335528 h 483809"/>
              <a:gd name="connsiteX3" fmla="*/ 12357 w 964486"/>
              <a:gd name="connsiteY3" fmla="*/ 483809 h 483809"/>
              <a:gd name="connsiteX4" fmla="*/ 12357 w 964486"/>
              <a:gd name="connsiteY4" fmla="*/ 483809 h 483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4486" h="483809">
                <a:moveTo>
                  <a:pt x="0" y="224318"/>
                </a:moveTo>
                <a:cubicBezTo>
                  <a:pt x="243016" y="103839"/>
                  <a:pt x="486033" y="-16639"/>
                  <a:pt x="642552" y="1896"/>
                </a:cubicBezTo>
                <a:cubicBezTo>
                  <a:pt x="799071" y="20431"/>
                  <a:pt x="1044147" y="255209"/>
                  <a:pt x="939114" y="335528"/>
                </a:cubicBezTo>
                <a:cubicBezTo>
                  <a:pt x="834081" y="415847"/>
                  <a:pt x="12357" y="483809"/>
                  <a:pt x="12357" y="483809"/>
                </a:cubicBezTo>
                <a:lnTo>
                  <a:pt x="12357" y="483809"/>
                </a:lnTo>
              </a:path>
            </a:pathLst>
          </a:custGeom>
          <a:noFill/>
          <a:ln w="57150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5" name="文字方塊 104"/>
          <p:cNvSpPr txBox="1"/>
          <p:nvPr/>
        </p:nvSpPr>
        <p:spPr>
          <a:xfrm>
            <a:off x="1131027" y="531341"/>
            <a:ext cx="32115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Proof of Theorem 1.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54072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文字方塊 41"/>
          <p:cNvSpPr txBox="1"/>
          <p:nvPr/>
        </p:nvSpPr>
        <p:spPr>
          <a:xfrm>
            <a:off x="2133570" y="653662"/>
            <a:ext cx="715013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/>
              <a:t>Then the distance is 2.</a:t>
            </a:r>
          </a:p>
          <a:p>
            <a:endParaRPr lang="en-US" altLang="zh-TW" sz="3200" dirty="0"/>
          </a:p>
          <a:p>
            <a:r>
              <a:rPr lang="en-US" altLang="zh-TW" sz="3200" dirty="0"/>
              <a:t>Again, both Properties 1 and 2 can be obtained by standard technique.</a:t>
            </a:r>
            <a:endParaRPr lang="zh-TW" altLang="en-US" sz="3200" dirty="0"/>
          </a:p>
        </p:txBody>
      </p:sp>
      <p:grpSp>
        <p:nvGrpSpPr>
          <p:cNvPr id="43" name="群組 42"/>
          <p:cNvGrpSpPr/>
          <p:nvPr/>
        </p:nvGrpSpPr>
        <p:grpSpPr>
          <a:xfrm>
            <a:off x="2398283" y="3982290"/>
            <a:ext cx="3586548" cy="1693986"/>
            <a:chOff x="923669" y="1563129"/>
            <a:chExt cx="3586548" cy="1693986"/>
          </a:xfrm>
        </p:grpSpPr>
        <p:sp>
          <p:nvSpPr>
            <p:cNvPr id="44" name="文字方塊 43"/>
            <p:cNvSpPr txBox="1"/>
            <p:nvPr/>
          </p:nvSpPr>
          <p:spPr>
            <a:xfrm>
              <a:off x="1720898" y="188025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2</a:t>
              </a:r>
              <a:endParaRPr lang="zh-TW" altLang="en-US" dirty="0"/>
            </a:p>
          </p:txBody>
        </p:sp>
        <p:sp>
          <p:nvSpPr>
            <p:cNvPr id="45" name="矩形 44"/>
            <p:cNvSpPr/>
            <p:nvPr/>
          </p:nvSpPr>
          <p:spPr>
            <a:xfrm>
              <a:off x="923669" y="16360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6" name="直線接點 45"/>
            <p:cNvCxnSpPr/>
            <p:nvPr/>
          </p:nvCxnSpPr>
          <p:spPr>
            <a:xfrm flipH="1">
              <a:off x="2582532" y="19008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接點 46"/>
            <p:cNvCxnSpPr/>
            <p:nvPr/>
          </p:nvCxnSpPr>
          <p:spPr>
            <a:xfrm flipH="1" flipV="1">
              <a:off x="2155659" y="1803583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接點 47"/>
            <p:cNvCxnSpPr/>
            <p:nvPr/>
          </p:nvCxnSpPr>
          <p:spPr>
            <a:xfrm flipH="1">
              <a:off x="2198886" y="19008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接點 48"/>
            <p:cNvCxnSpPr/>
            <p:nvPr/>
          </p:nvCxnSpPr>
          <p:spPr>
            <a:xfrm flipH="1" flipV="1">
              <a:off x="2198886" y="27653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接點 49"/>
            <p:cNvCxnSpPr/>
            <p:nvPr/>
          </p:nvCxnSpPr>
          <p:spPr>
            <a:xfrm flipH="1">
              <a:off x="2252921" y="29437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橢圓 50"/>
            <p:cNvSpPr/>
            <p:nvPr/>
          </p:nvSpPr>
          <p:spPr>
            <a:xfrm>
              <a:off x="2525795" y="1833302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2" name="橢圓 51"/>
            <p:cNvSpPr/>
            <p:nvPr/>
          </p:nvSpPr>
          <p:spPr>
            <a:xfrm>
              <a:off x="2525795" y="28707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3" name="橢圓 52"/>
            <p:cNvSpPr/>
            <p:nvPr/>
          </p:nvSpPr>
          <p:spPr>
            <a:xfrm>
              <a:off x="2131342" y="30004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4" name="橢圓 53"/>
            <p:cNvSpPr/>
            <p:nvPr/>
          </p:nvSpPr>
          <p:spPr>
            <a:xfrm>
              <a:off x="2131342" y="27194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55" name="橢圓 54"/>
            <p:cNvSpPr/>
            <p:nvPr/>
          </p:nvSpPr>
          <p:spPr>
            <a:xfrm>
              <a:off x="2120536" y="1938220"/>
              <a:ext cx="135087" cy="135087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56" name="橢圓 55"/>
            <p:cNvSpPr/>
            <p:nvPr/>
          </p:nvSpPr>
          <p:spPr>
            <a:xfrm>
              <a:off x="2088115" y="1722981"/>
              <a:ext cx="135087" cy="135087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7" name="矩形 56"/>
            <p:cNvSpPr/>
            <p:nvPr/>
          </p:nvSpPr>
          <p:spPr>
            <a:xfrm flipH="1" flipV="1">
              <a:off x="2997247" y="1563129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8" name="直線接點 57"/>
            <p:cNvCxnSpPr/>
            <p:nvPr/>
          </p:nvCxnSpPr>
          <p:spPr>
            <a:xfrm flipV="1">
              <a:off x="2840547" y="1876530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接點 58"/>
            <p:cNvCxnSpPr/>
            <p:nvPr/>
          </p:nvCxnSpPr>
          <p:spPr>
            <a:xfrm>
              <a:off x="2851354" y="2919398"/>
              <a:ext cx="426873" cy="972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接點 59"/>
            <p:cNvCxnSpPr/>
            <p:nvPr/>
          </p:nvCxnSpPr>
          <p:spPr>
            <a:xfrm flipV="1">
              <a:off x="2851354" y="2784312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接點 60"/>
            <p:cNvCxnSpPr/>
            <p:nvPr/>
          </p:nvCxnSpPr>
          <p:spPr>
            <a:xfrm>
              <a:off x="2851354" y="1876530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接點 61"/>
            <p:cNvCxnSpPr/>
            <p:nvPr/>
          </p:nvCxnSpPr>
          <p:spPr>
            <a:xfrm flipV="1">
              <a:off x="2851354" y="1752250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橢圓 62"/>
            <p:cNvSpPr/>
            <p:nvPr/>
          </p:nvSpPr>
          <p:spPr>
            <a:xfrm flipH="1" flipV="1">
              <a:off x="2773004" y="2851855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4" name="橢圓 63"/>
            <p:cNvSpPr/>
            <p:nvPr/>
          </p:nvSpPr>
          <p:spPr>
            <a:xfrm flipH="1" flipV="1">
              <a:off x="2773004" y="181439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5" name="橢圓 64"/>
            <p:cNvSpPr/>
            <p:nvPr/>
          </p:nvSpPr>
          <p:spPr>
            <a:xfrm flipH="1" flipV="1">
              <a:off x="3167457" y="1684707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6" name="橢圓 65"/>
            <p:cNvSpPr/>
            <p:nvPr/>
          </p:nvSpPr>
          <p:spPr>
            <a:xfrm flipH="1" flipV="1">
              <a:off x="3167457" y="1965687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7" name="橢圓 66"/>
            <p:cNvSpPr/>
            <p:nvPr/>
          </p:nvSpPr>
          <p:spPr>
            <a:xfrm flipH="1" flipV="1">
              <a:off x="3178264" y="274693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8" name="橢圓 67"/>
            <p:cNvSpPr/>
            <p:nvPr/>
          </p:nvSpPr>
          <p:spPr>
            <a:xfrm flipH="1" flipV="1">
              <a:off x="3210684" y="296217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9" name="直線接點 68"/>
            <p:cNvCxnSpPr>
              <a:stCxn id="56" idx="6"/>
              <a:endCxn id="65" idx="6"/>
            </p:cNvCxnSpPr>
            <p:nvPr/>
          </p:nvCxnSpPr>
          <p:spPr>
            <a:xfrm flipV="1">
              <a:off x="2223202" y="1752250"/>
              <a:ext cx="944255" cy="38275"/>
            </a:xfrm>
            <a:prstGeom prst="line">
              <a:avLst/>
            </a:prstGeom>
            <a:ln w="381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接點 69"/>
            <p:cNvCxnSpPr>
              <a:stCxn id="55" idx="5"/>
              <a:endCxn id="66" idx="6"/>
            </p:cNvCxnSpPr>
            <p:nvPr/>
          </p:nvCxnSpPr>
          <p:spPr>
            <a:xfrm flipV="1">
              <a:off x="2235839" y="2033230"/>
              <a:ext cx="931617" cy="202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接點 70"/>
            <p:cNvCxnSpPr>
              <a:stCxn id="54" idx="6"/>
              <a:endCxn id="67" idx="4"/>
            </p:cNvCxnSpPr>
            <p:nvPr/>
          </p:nvCxnSpPr>
          <p:spPr>
            <a:xfrm flipV="1">
              <a:off x="2266429" y="2746937"/>
              <a:ext cx="979378" cy="400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接點 71"/>
            <p:cNvCxnSpPr>
              <a:stCxn id="53" idx="5"/>
              <a:endCxn id="68" idx="6"/>
            </p:cNvCxnSpPr>
            <p:nvPr/>
          </p:nvCxnSpPr>
          <p:spPr>
            <a:xfrm flipV="1">
              <a:off x="2246646" y="3029719"/>
              <a:ext cx="964038" cy="860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接點 72"/>
            <p:cNvCxnSpPr>
              <a:stCxn id="56" idx="6"/>
            </p:cNvCxnSpPr>
            <p:nvPr/>
          </p:nvCxnSpPr>
          <p:spPr>
            <a:xfrm flipH="1">
              <a:off x="1544595" y="1790525"/>
              <a:ext cx="678607" cy="483118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橢圓 73"/>
            <p:cNvSpPr/>
            <p:nvPr/>
          </p:nvSpPr>
          <p:spPr>
            <a:xfrm>
              <a:off x="1396871" y="2238561"/>
              <a:ext cx="135087" cy="135087"/>
            </a:xfrm>
            <a:prstGeom prst="ellipse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75" name="橢圓 74"/>
            <p:cNvSpPr/>
            <p:nvPr/>
          </p:nvSpPr>
          <p:spPr>
            <a:xfrm flipH="1" flipV="1">
              <a:off x="1435647" y="2584383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6" name="橢圓 75"/>
            <p:cNvSpPr/>
            <p:nvPr/>
          </p:nvSpPr>
          <p:spPr>
            <a:xfrm flipH="1" flipV="1">
              <a:off x="1127489" y="2258232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77" name="直線接點 76"/>
            <p:cNvCxnSpPr>
              <a:stCxn id="74" idx="6"/>
              <a:endCxn id="76" idx="3"/>
            </p:cNvCxnSpPr>
            <p:nvPr/>
          </p:nvCxnSpPr>
          <p:spPr>
            <a:xfrm flipH="1" flipV="1">
              <a:off x="1242793" y="2278015"/>
              <a:ext cx="289165" cy="280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接點 77"/>
            <p:cNvCxnSpPr>
              <a:stCxn id="74" idx="4"/>
              <a:endCxn id="75" idx="4"/>
            </p:cNvCxnSpPr>
            <p:nvPr/>
          </p:nvCxnSpPr>
          <p:spPr>
            <a:xfrm>
              <a:off x="1464415" y="2373648"/>
              <a:ext cx="38775" cy="2107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橢圓 78"/>
            <p:cNvSpPr/>
            <p:nvPr/>
          </p:nvSpPr>
          <p:spPr>
            <a:xfrm>
              <a:off x="1639778" y="1722981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80" name="直線接點 79"/>
            <p:cNvCxnSpPr>
              <a:stCxn id="79" idx="5"/>
            </p:cNvCxnSpPr>
            <p:nvPr/>
          </p:nvCxnSpPr>
          <p:spPr>
            <a:xfrm flipV="1">
              <a:off x="1755082" y="1790524"/>
              <a:ext cx="333033" cy="4776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群組 82"/>
          <p:cNvGrpSpPr/>
          <p:nvPr/>
        </p:nvGrpSpPr>
        <p:grpSpPr>
          <a:xfrm>
            <a:off x="7087090" y="3909343"/>
            <a:ext cx="3586548" cy="1693986"/>
            <a:chOff x="923669" y="1563129"/>
            <a:chExt cx="3586548" cy="1693986"/>
          </a:xfrm>
        </p:grpSpPr>
        <p:sp>
          <p:nvSpPr>
            <p:cNvPr id="84" name="文字方塊 83"/>
            <p:cNvSpPr txBox="1"/>
            <p:nvPr/>
          </p:nvSpPr>
          <p:spPr>
            <a:xfrm>
              <a:off x="1720898" y="188025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2</a:t>
              </a:r>
              <a:endParaRPr lang="zh-TW" altLang="en-US" dirty="0"/>
            </a:p>
          </p:txBody>
        </p:sp>
        <p:sp>
          <p:nvSpPr>
            <p:cNvPr id="85" name="矩形 84"/>
            <p:cNvSpPr/>
            <p:nvPr/>
          </p:nvSpPr>
          <p:spPr>
            <a:xfrm>
              <a:off x="923669" y="16360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86" name="直線接點 85"/>
            <p:cNvCxnSpPr/>
            <p:nvPr/>
          </p:nvCxnSpPr>
          <p:spPr>
            <a:xfrm flipH="1">
              <a:off x="2582532" y="19008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接點 86"/>
            <p:cNvCxnSpPr/>
            <p:nvPr/>
          </p:nvCxnSpPr>
          <p:spPr>
            <a:xfrm flipH="1" flipV="1">
              <a:off x="2155659" y="1803583"/>
              <a:ext cx="426873" cy="97262"/>
            </a:xfrm>
            <a:prstGeom prst="line">
              <a:avLst/>
            </a:prstGeom>
            <a:ln w="76200">
              <a:solidFill>
                <a:srgbClr val="7030A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接點 87"/>
            <p:cNvCxnSpPr/>
            <p:nvPr/>
          </p:nvCxnSpPr>
          <p:spPr>
            <a:xfrm flipH="1">
              <a:off x="2198886" y="19008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接點 88"/>
            <p:cNvCxnSpPr/>
            <p:nvPr/>
          </p:nvCxnSpPr>
          <p:spPr>
            <a:xfrm flipH="1" flipV="1">
              <a:off x="2198886" y="27653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線接點 89"/>
            <p:cNvCxnSpPr/>
            <p:nvPr/>
          </p:nvCxnSpPr>
          <p:spPr>
            <a:xfrm flipH="1">
              <a:off x="2252921" y="29437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橢圓 90"/>
            <p:cNvSpPr/>
            <p:nvPr/>
          </p:nvSpPr>
          <p:spPr>
            <a:xfrm>
              <a:off x="2525795" y="1833302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2" name="橢圓 91"/>
            <p:cNvSpPr/>
            <p:nvPr/>
          </p:nvSpPr>
          <p:spPr>
            <a:xfrm>
              <a:off x="2525795" y="28707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3" name="橢圓 92"/>
            <p:cNvSpPr/>
            <p:nvPr/>
          </p:nvSpPr>
          <p:spPr>
            <a:xfrm>
              <a:off x="2131342" y="30004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4" name="橢圓 93"/>
            <p:cNvSpPr/>
            <p:nvPr/>
          </p:nvSpPr>
          <p:spPr>
            <a:xfrm>
              <a:off x="2131342" y="27194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95" name="橢圓 94"/>
            <p:cNvSpPr/>
            <p:nvPr/>
          </p:nvSpPr>
          <p:spPr>
            <a:xfrm>
              <a:off x="2120536" y="1938220"/>
              <a:ext cx="135087" cy="135087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96" name="橢圓 95"/>
            <p:cNvSpPr/>
            <p:nvPr/>
          </p:nvSpPr>
          <p:spPr>
            <a:xfrm>
              <a:off x="2088115" y="1722981"/>
              <a:ext cx="135087" cy="135087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7" name="矩形 96"/>
            <p:cNvSpPr/>
            <p:nvPr/>
          </p:nvSpPr>
          <p:spPr>
            <a:xfrm flipH="1" flipV="1">
              <a:off x="2997247" y="1563129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98" name="直線接點 97"/>
            <p:cNvCxnSpPr/>
            <p:nvPr/>
          </p:nvCxnSpPr>
          <p:spPr>
            <a:xfrm flipV="1">
              <a:off x="2840547" y="1876530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接點 98"/>
            <p:cNvCxnSpPr/>
            <p:nvPr/>
          </p:nvCxnSpPr>
          <p:spPr>
            <a:xfrm>
              <a:off x="2851354" y="2919398"/>
              <a:ext cx="426873" cy="972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接點 99"/>
            <p:cNvCxnSpPr/>
            <p:nvPr/>
          </p:nvCxnSpPr>
          <p:spPr>
            <a:xfrm flipV="1">
              <a:off x="2851354" y="2784312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線接點 100"/>
            <p:cNvCxnSpPr/>
            <p:nvPr/>
          </p:nvCxnSpPr>
          <p:spPr>
            <a:xfrm>
              <a:off x="2851354" y="1876530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線接點 101"/>
            <p:cNvCxnSpPr/>
            <p:nvPr/>
          </p:nvCxnSpPr>
          <p:spPr>
            <a:xfrm flipV="1">
              <a:off x="2851354" y="1752250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橢圓 102"/>
            <p:cNvSpPr/>
            <p:nvPr/>
          </p:nvSpPr>
          <p:spPr>
            <a:xfrm flipH="1" flipV="1">
              <a:off x="2773004" y="2851855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4" name="橢圓 103"/>
            <p:cNvSpPr/>
            <p:nvPr/>
          </p:nvSpPr>
          <p:spPr>
            <a:xfrm flipH="1" flipV="1">
              <a:off x="2773004" y="181439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5" name="橢圓 104"/>
            <p:cNvSpPr/>
            <p:nvPr/>
          </p:nvSpPr>
          <p:spPr>
            <a:xfrm flipH="1" flipV="1">
              <a:off x="3167457" y="1684707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6" name="橢圓 105"/>
            <p:cNvSpPr/>
            <p:nvPr/>
          </p:nvSpPr>
          <p:spPr>
            <a:xfrm flipH="1" flipV="1">
              <a:off x="3167457" y="1965687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7" name="橢圓 106"/>
            <p:cNvSpPr/>
            <p:nvPr/>
          </p:nvSpPr>
          <p:spPr>
            <a:xfrm flipH="1" flipV="1">
              <a:off x="3178264" y="274693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8" name="橢圓 107"/>
            <p:cNvSpPr/>
            <p:nvPr/>
          </p:nvSpPr>
          <p:spPr>
            <a:xfrm flipH="1" flipV="1">
              <a:off x="3210684" y="296217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09" name="直線接點 108"/>
            <p:cNvCxnSpPr>
              <a:stCxn id="96" idx="6"/>
              <a:endCxn id="105" idx="6"/>
            </p:cNvCxnSpPr>
            <p:nvPr/>
          </p:nvCxnSpPr>
          <p:spPr>
            <a:xfrm flipV="1">
              <a:off x="2223202" y="1752250"/>
              <a:ext cx="944255" cy="38275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直線接點 109"/>
            <p:cNvCxnSpPr>
              <a:stCxn id="95" idx="5"/>
              <a:endCxn id="106" idx="6"/>
            </p:cNvCxnSpPr>
            <p:nvPr/>
          </p:nvCxnSpPr>
          <p:spPr>
            <a:xfrm flipV="1">
              <a:off x="2235839" y="2033230"/>
              <a:ext cx="931617" cy="202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線接點 110"/>
            <p:cNvCxnSpPr>
              <a:stCxn id="94" idx="6"/>
              <a:endCxn id="107" idx="4"/>
            </p:cNvCxnSpPr>
            <p:nvPr/>
          </p:nvCxnSpPr>
          <p:spPr>
            <a:xfrm flipV="1">
              <a:off x="2266429" y="2746937"/>
              <a:ext cx="979378" cy="400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線接點 111"/>
            <p:cNvCxnSpPr>
              <a:stCxn id="93" idx="5"/>
              <a:endCxn id="108" idx="6"/>
            </p:cNvCxnSpPr>
            <p:nvPr/>
          </p:nvCxnSpPr>
          <p:spPr>
            <a:xfrm flipV="1">
              <a:off x="2246646" y="3029719"/>
              <a:ext cx="964038" cy="860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接點 112"/>
            <p:cNvCxnSpPr>
              <a:stCxn id="96" idx="6"/>
            </p:cNvCxnSpPr>
            <p:nvPr/>
          </p:nvCxnSpPr>
          <p:spPr>
            <a:xfrm flipH="1">
              <a:off x="1544595" y="1790525"/>
              <a:ext cx="678607" cy="483118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橢圓 113"/>
            <p:cNvSpPr/>
            <p:nvPr/>
          </p:nvSpPr>
          <p:spPr>
            <a:xfrm>
              <a:off x="1396871" y="2238561"/>
              <a:ext cx="135087" cy="135087"/>
            </a:xfrm>
            <a:prstGeom prst="ellipse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15" name="橢圓 114"/>
            <p:cNvSpPr/>
            <p:nvPr/>
          </p:nvSpPr>
          <p:spPr>
            <a:xfrm flipH="1" flipV="1">
              <a:off x="1435647" y="2584383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6" name="橢圓 115"/>
            <p:cNvSpPr/>
            <p:nvPr/>
          </p:nvSpPr>
          <p:spPr>
            <a:xfrm flipH="1" flipV="1">
              <a:off x="1127489" y="2258232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7" name="直線接點 116"/>
            <p:cNvCxnSpPr>
              <a:stCxn id="114" idx="6"/>
              <a:endCxn id="116" idx="3"/>
            </p:cNvCxnSpPr>
            <p:nvPr/>
          </p:nvCxnSpPr>
          <p:spPr>
            <a:xfrm flipH="1" flipV="1">
              <a:off x="1242793" y="2278015"/>
              <a:ext cx="289165" cy="280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接點 117"/>
            <p:cNvCxnSpPr>
              <a:stCxn id="114" idx="4"/>
              <a:endCxn id="115" idx="4"/>
            </p:cNvCxnSpPr>
            <p:nvPr/>
          </p:nvCxnSpPr>
          <p:spPr>
            <a:xfrm>
              <a:off x="1464415" y="2373648"/>
              <a:ext cx="38775" cy="2107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橢圓 118"/>
            <p:cNvSpPr/>
            <p:nvPr/>
          </p:nvSpPr>
          <p:spPr>
            <a:xfrm>
              <a:off x="1639778" y="1722981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120" name="直線接點 119"/>
            <p:cNvCxnSpPr>
              <a:stCxn id="119" idx="5"/>
            </p:cNvCxnSpPr>
            <p:nvPr/>
          </p:nvCxnSpPr>
          <p:spPr>
            <a:xfrm flipV="1">
              <a:off x="1755082" y="1790524"/>
              <a:ext cx="333033" cy="4776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1" name="文字方塊 120"/>
          <p:cNvSpPr txBox="1"/>
          <p:nvPr/>
        </p:nvSpPr>
        <p:spPr>
          <a:xfrm>
            <a:off x="3396212" y="3108960"/>
            <a:ext cx="2215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Consider the solid purple edge </a:t>
            </a:r>
            <a:endParaRPr lang="zh-TW" altLang="en-US" dirty="0"/>
          </a:p>
        </p:txBody>
      </p:sp>
      <p:cxnSp>
        <p:nvCxnSpPr>
          <p:cNvPr id="123" name="直線單箭頭接點 122"/>
          <p:cNvCxnSpPr/>
          <p:nvPr/>
        </p:nvCxnSpPr>
        <p:spPr>
          <a:xfrm flipH="1">
            <a:off x="4247618" y="3755291"/>
            <a:ext cx="67543" cy="3139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文字方塊 123"/>
          <p:cNvSpPr txBox="1"/>
          <p:nvPr/>
        </p:nvSpPr>
        <p:spPr>
          <a:xfrm>
            <a:off x="7087090" y="3162353"/>
            <a:ext cx="2688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As the dashed purple edge</a:t>
            </a:r>
            <a:endParaRPr lang="zh-TW" altLang="en-US" dirty="0"/>
          </a:p>
        </p:txBody>
      </p:sp>
      <p:cxnSp>
        <p:nvCxnSpPr>
          <p:cNvPr id="126" name="直線單箭頭接點 125"/>
          <p:cNvCxnSpPr/>
          <p:nvPr/>
        </p:nvCxnSpPr>
        <p:spPr>
          <a:xfrm flipH="1">
            <a:off x="8581147" y="3531685"/>
            <a:ext cx="108069" cy="6050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9751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群組 93"/>
          <p:cNvGrpSpPr/>
          <p:nvPr/>
        </p:nvGrpSpPr>
        <p:grpSpPr>
          <a:xfrm>
            <a:off x="2652369" y="937943"/>
            <a:ext cx="3586548" cy="2170811"/>
            <a:chOff x="2652369" y="937943"/>
            <a:chExt cx="3586548" cy="2170811"/>
          </a:xfrm>
        </p:grpSpPr>
        <p:sp>
          <p:nvSpPr>
            <p:cNvPr id="4" name="矩形 3"/>
            <p:cNvSpPr/>
            <p:nvPr/>
          </p:nvSpPr>
          <p:spPr>
            <a:xfrm>
              <a:off x="2652369" y="1487715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" name="直線接點 4"/>
            <p:cNvCxnSpPr/>
            <p:nvPr/>
          </p:nvCxnSpPr>
          <p:spPr>
            <a:xfrm flipH="1">
              <a:off x="4311232" y="1752484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接點 5"/>
            <p:cNvCxnSpPr/>
            <p:nvPr/>
          </p:nvCxnSpPr>
          <p:spPr>
            <a:xfrm flipH="1" flipV="1">
              <a:off x="3884359" y="1655222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接點 6"/>
            <p:cNvCxnSpPr/>
            <p:nvPr/>
          </p:nvCxnSpPr>
          <p:spPr>
            <a:xfrm flipH="1">
              <a:off x="3927586" y="1752484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/>
            <p:nvPr/>
          </p:nvCxnSpPr>
          <p:spPr>
            <a:xfrm flipH="1" flipV="1">
              <a:off x="3927586" y="2617038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接點 8"/>
            <p:cNvCxnSpPr/>
            <p:nvPr/>
          </p:nvCxnSpPr>
          <p:spPr>
            <a:xfrm flipH="1">
              <a:off x="3981621" y="2795352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橢圓 9"/>
            <p:cNvSpPr/>
            <p:nvPr/>
          </p:nvSpPr>
          <p:spPr>
            <a:xfrm>
              <a:off x="4254495" y="1684941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/>
            <p:cNvSpPr/>
            <p:nvPr/>
          </p:nvSpPr>
          <p:spPr>
            <a:xfrm>
              <a:off x="4254495" y="2722405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橢圓 11"/>
            <p:cNvSpPr/>
            <p:nvPr/>
          </p:nvSpPr>
          <p:spPr>
            <a:xfrm>
              <a:off x="3860042" y="2852088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橢圓 12"/>
            <p:cNvSpPr/>
            <p:nvPr/>
          </p:nvSpPr>
          <p:spPr>
            <a:xfrm>
              <a:off x="3860042" y="257110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4" name="橢圓 13"/>
            <p:cNvSpPr/>
            <p:nvPr/>
          </p:nvSpPr>
          <p:spPr>
            <a:xfrm>
              <a:off x="3849236" y="1789859"/>
              <a:ext cx="135087" cy="135087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5" name="橢圓 14"/>
            <p:cNvSpPr/>
            <p:nvPr/>
          </p:nvSpPr>
          <p:spPr>
            <a:xfrm>
              <a:off x="3816815" y="1574620"/>
              <a:ext cx="135087" cy="135087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矩形 15"/>
            <p:cNvSpPr/>
            <p:nvPr/>
          </p:nvSpPr>
          <p:spPr>
            <a:xfrm flipH="1" flipV="1">
              <a:off x="4725947" y="1414768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7" name="直線接點 16"/>
            <p:cNvCxnSpPr/>
            <p:nvPr/>
          </p:nvCxnSpPr>
          <p:spPr>
            <a:xfrm flipV="1">
              <a:off x="4569247" y="1728169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/>
            <p:cNvCxnSpPr/>
            <p:nvPr/>
          </p:nvCxnSpPr>
          <p:spPr>
            <a:xfrm>
              <a:off x="4580054" y="2771037"/>
              <a:ext cx="426873" cy="972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 18"/>
            <p:cNvCxnSpPr/>
            <p:nvPr/>
          </p:nvCxnSpPr>
          <p:spPr>
            <a:xfrm flipV="1">
              <a:off x="4580054" y="2635951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/>
            <p:cNvCxnSpPr/>
            <p:nvPr/>
          </p:nvCxnSpPr>
          <p:spPr>
            <a:xfrm>
              <a:off x="4580054" y="172816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/>
            <p:cNvCxnSpPr/>
            <p:nvPr/>
          </p:nvCxnSpPr>
          <p:spPr>
            <a:xfrm flipV="1">
              <a:off x="4580054" y="1603889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橢圓 21"/>
            <p:cNvSpPr/>
            <p:nvPr/>
          </p:nvSpPr>
          <p:spPr>
            <a:xfrm flipH="1" flipV="1">
              <a:off x="4501704" y="2703494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橢圓 22"/>
            <p:cNvSpPr/>
            <p:nvPr/>
          </p:nvSpPr>
          <p:spPr>
            <a:xfrm flipH="1" flipV="1">
              <a:off x="4501704" y="1666029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橢圓 23"/>
            <p:cNvSpPr/>
            <p:nvPr/>
          </p:nvSpPr>
          <p:spPr>
            <a:xfrm flipH="1" flipV="1">
              <a:off x="4896157" y="1536346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橢圓 24"/>
            <p:cNvSpPr/>
            <p:nvPr/>
          </p:nvSpPr>
          <p:spPr>
            <a:xfrm flipH="1" flipV="1">
              <a:off x="4896157" y="1817326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橢圓 25"/>
            <p:cNvSpPr/>
            <p:nvPr/>
          </p:nvSpPr>
          <p:spPr>
            <a:xfrm flipH="1" flipV="1">
              <a:off x="4906964" y="259857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橢圓 26"/>
            <p:cNvSpPr/>
            <p:nvPr/>
          </p:nvSpPr>
          <p:spPr>
            <a:xfrm flipH="1" flipV="1">
              <a:off x="4939384" y="2813815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8" name="直線接點 27"/>
            <p:cNvCxnSpPr>
              <a:stCxn id="15" idx="6"/>
              <a:endCxn id="24" idx="6"/>
            </p:cNvCxnSpPr>
            <p:nvPr/>
          </p:nvCxnSpPr>
          <p:spPr>
            <a:xfrm flipV="1">
              <a:off x="3951902" y="1603889"/>
              <a:ext cx="944255" cy="38275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接點 28"/>
            <p:cNvCxnSpPr>
              <a:stCxn id="14" idx="5"/>
              <a:endCxn id="25" idx="6"/>
            </p:cNvCxnSpPr>
            <p:nvPr/>
          </p:nvCxnSpPr>
          <p:spPr>
            <a:xfrm flipV="1">
              <a:off x="3964539" y="1884869"/>
              <a:ext cx="931617" cy="202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接點 29"/>
            <p:cNvCxnSpPr>
              <a:stCxn id="13" idx="6"/>
              <a:endCxn id="26" idx="4"/>
            </p:cNvCxnSpPr>
            <p:nvPr/>
          </p:nvCxnSpPr>
          <p:spPr>
            <a:xfrm flipV="1">
              <a:off x="3995129" y="2598576"/>
              <a:ext cx="979378" cy="400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接點 30"/>
            <p:cNvCxnSpPr>
              <a:stCxn id="12" idx="5"/>
              <a:endCxn id="27" idx="6"/>
            </p:cNvCxnSpPr>
            <p:nvPr/>
          </p:nvCxnSpPr>
          <p:spPr>
            <a:xfrm flipV="1">
              <a:off x="3975346" y="2881358"/>
              <a:ext cx="964038" cy="860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橢圓 37"/>
            <p:cNvSpPr/>
            <p:nvPr/>
          </p:nvSpPr>
          <p:spPr>
            <a:xfrm>
              <a:off x="3368478" y="157462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2" name="橢圓 41"/>
            <p:cNvSpPr/>
            <p:nvPr/>
          </p:nvSpPr>
          <p:spPr>
            <a:xfrm>
              <a:off x="3382096" y="1817326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44" name="直線接點 43"/>
            <p:cNvCxnSpPr>
              <a:stCxn id="38" idx="6"/>
              <a:endCxn id="15" idx="1"/>
            </p:cNvCxnSpPr>
            <p:nvPr/>
          </p:nvCxnSpPr>
          <p:spPr>
            <a:xfrm flipV="1">
              <a:off x="3503565" y="1594403"/>
              <a:ext cx="333033" cy="47761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接點 45"/>
            <p:cNvCxnSpPr>
              <a:stCxn id="15" idx="4"/>
              <a:endCxn id="42" idx="7"/>
            </p:cNvCxnSpPr>
            <p:nvPr/>
          </p:nvCxnSpPr>
          <p:spPr>
            <a:xfrm flipH="1">
              <a:off x="3497400" y="1709707"/>
              <a:ext cx="386959" cy="1274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橢圓 47"/>
            <p:cNvSpPr/>
            <p:nvPr/>
          </p:nvSpPr>
          <p:spPr>
            <a:xfrm flipH="1" flipV="1">
              <a:off x="5215103" y="1439533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橢圓 48"/>
            <p:cNvSpPr/>
            <p:nvPr/>
          </p:nvSpPr>
          <p:spPr>
            <a:xfrm flipH="1" flipV="1">
              <a:off x="5214586" y="1702022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1" name="直線接點 50"/>
            <p:cNvCxnSpPr>
              <a:stCxn id="24" idx="7"/>
              <a:endCxn id="48" idx="5"/>
            </p:cNvCxnSpPr>
            <p:nvPr/>
          </p:nvCxnSpPr>
          <p:spPr>
            <a:xfrm flipV="1">
              <a:off x="4915940" y="1459316"/>
              <a:ext cx="318946" cy="192334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接點 52"/>
            <p:cNvCxnSpPr>
              <a:stCxn id="24" idx="2"/>
              <a:endCxn id="49" idx="6"/>
            </p:cNvCxnSpPr>
            <p:nvPr/>
          </p:nvCxnSpPr>
          <p:spPr>
            <a:xfrm>
              <a:off x="5031244" y="1603889"/>
              <a:ext cx="183342" cy="1656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文字方塊 53"/>
            <p:cNvSpPr txBox="1"/>
            <p:nvPr/>
          </p:nvSpPr>
          <p:spPr>
            <a:xfrm>
              <a:off x="3155041" y="937943"/>
              <a:ext cx="5998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Nice</a:t>
              </a:r>
              <a:endParaRPr lang="zh-TW" altLang="en-US" dirty="0"/>
            </a:p>
          </p:txBody>
        </p:sp>
        <p:sp>
          <p:nvSpPr>
            <p:cNvPr id="55" name="文字方塊 54"/>
            <p:cNvSpPr txBox="1"/>
            <p:nvPr/>
          </p:nvSpPr>
          <p:spPr>
            <a:xfrm>
              <a:off x="5265978" y="937943"/>
              <a:ext cx="729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Super</a:t>
              </a:r>
              <a:endParaRPr lang="zh-TW" altLang="en-US" dirty="0"/>
            </a:p>
          </p:txBody>
        </p:sp>
      </p:grpSp>
      <p:sp>
        <p:nvSpPr>
          <p:cNvPr id="56" name="文字方塊 55"/>
          <p:cNvSpPr txBox="1"/>
          <p:nvPr/>
        </p:nvSpPr>
        <p:spPr>
          <a:xfrm>
            <a:off x="6656831" y="1307275"/>
            <a:ext cx="48070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Suppose that we want to prove the yellow path can be extended into a Hamiltonian cycle.</a:t>
            </a:r>
            <a:endParaRPr lang="zh-TW" altLang="en-US" dirty="0"/>
          </a:p>
        </p:txBody>
      </p:sp>
      <p:grpSp>
        <p:nvGrpSpPr>
          <p:cNvPr id="97" name="群組 96"/>
          <p:cNvGrpSpPr/>
          <p:nvPr/>
        </p:nvGrpSpPr>
        <p:grpSpPr>
          <a:xfrm>
            <a:off x="932887" y="4147082"/>
            <a:ext cx="3586548" cy="1693986"/>
            <a:chOff x="932887" y="4147082"/>
            <a:chExt cx="3586548" cy="1693986"/>
          </a:xfrm>
        </p:grpSpPr>
        <p:sp>
          <p:nvSpPr>
            <p:cNvPr id="57" name="矩形 56"/>
            <p:cNvSpPr/>
            <p:nvPr/>
          </p:nvSpPr>
          <p:spPr>
            <a:xfrm>
              <a:off x="932887" y="4220029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8" name="直線接點 57"/>
            <p:cNvCxnSpPr/>
            <p:nvPr/>
          </p:nvCxnSpPr>
          <p:spPr>
            <a:xfrm flipH="1">
              <a:off x="2591750" y="4484798"/>
              <a:ext cx="10807" cy="1042868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接點 58"/>
            <p:cNvCxnSpPr/>
            <p:nvPr/>
          </p:nvCxnSpPr>
          <p:spPr>
            <a:xfrm flipH="1" flipV="1">
              <a:off x="2164877" y="4387536"/>
              <a:ext cx="426873" cy="97262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接點 59"/>
            <p:cNvCxnSpPr/>
            <p:nvPr/>
          </p:nvCxnSpPr>
          <p:spPr>
            <a:xfrm flipH="1">
              <a:off x="2208104" y="4484798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接點 60"/>
            <p:cNvCxnSpPr/>
            <p:nvPr/>
          </p:nvCxnSpPr>
          <p:spPr>
            <a:xfrm flipH="1" flipV="1">
              <a:off x="2208104" y="5349352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接點 61"/>
            <p:cNvCxnSpPr/>
            <p:nvPr/>
          </p:nvCxnSpPr>
          <p:spPr>
            <a:xfrm flipH="1">
              <a:off x="2262139" y="5527666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橢圓 62"/>
            <p:cNvSpPr/>
            <p:nvPr/>
          </p:nvSpPr>
          <p:spPr>
            <a:xfrm>
              <a:off x="2535013" y="4417255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4" name="橢圓 63"/>
            <p:cNvSpPr/>
            <p:nvPr/>
          </p:nvSpPr>
          <p:spPr>
            <a:xfrm>
              <a:off x="2535013" y="5454719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5" name="橢圓 64"/>
            <p:cNvSpPr/>
            <p:nvPr/>
          </p:nvSpPr>
          <p:spPr>
            <a:xfrm>
              <a:off x="2140560" y="5584402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6" name="橢圓 65"/>
            <p:cNvSpPr/>
            <p:nvPr/>
          </p:nvSpPr>
          <p:spPr>
            <a:xfrm>
              <a:off x="2140560" y="5303423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67" name="橢圓 66"/>
            <p:cNvSpPr/>
            <p:nvPr/>
          </p:nvSpPr>
          <p:spPr>
            <a:xfrm>
              <a:off x="2129754" y="4522173"/>
              <a:ext cx="135087" cy="135087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68" name="橢圓 67"/>
            <p:cNvSpPr/>
            <p:nvPr/>
          </p:nvSpPr>
          <p:spPr>
            <a:xfrm>
              <a:off x="2097333" y="4306934"/>
              <a:ext cx="135087" cy="135087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9" name="矩形 68"/>
            <p:cNvSpPr/>
            <p:nvPr/>
          </p:nvSpPr>
          <p:spPr>
            <a:xfrm flipH="1" flipV="1">
              <a:off x="3006465" y="4147082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70" name="直線接點 69"/>
            <p:cNvCxnSpPr/>
            <p:nvPr/>
          </p:nvCxnSpPr>
          <p:spPr>
            <a:xfrm flipV="1">
              <a:off x="2849765" y="4460483"/>
              <a:ext cx="10807" cy="1042868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接點 70"/>
            <p:cNvCxnSpPr/>
            <p:nvPr/>
          </p:nvCxnSpPr>
          <p:spPr>
            <a:xfrm>
              <a:off x="2860572" y="5503351"/>
              <a:ext cx="426873" cy="97263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接點 71"/>
            <p:cNvCxnSpPr/>
            <p:nvPr/>
          </p:nvCxnSpPr>
          <p:spPr>
            <a:xfrm flipV="1">
              <a:off x="2860572" y="536826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接點 72"/>
            <p:cNvCxnSpPr/>
            <p:nvPr/>
          </p:nvCxnSpPr>
          <p:spPr>
            <a:xfrm>
              <a:off x="2860572" y="4460483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接點 73"/>
            <p:cNvCxnSpPr/>
            <p:nvPr/>
          </p:nvCxnSpPr>
          <p:spPr>
            <a:xfrm flipV="1">
              <a:off x="2860572" y="4336203"/>
              <a:ext cx="329611" cy="124279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橢圓 74"/>
            <p:cNvSpPr/>
            <p:nvPr/>
          </p:nvSpPr>
          <p:spPr>
            <a:xfrm flipH="1" flipV="1">
              <a:off x="2782222" y="5435808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6" name="橢圓 75"/>
            <p:cNvSpPr/>
            <p:nvPr/>
          </p:nvSpPr>
          <p:spPr>
            <a:xfrm flipH="1" flipV="1">
              <a:off x="2782222" y="4398343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7" name="橢圓 76"/>
            <p:cNvSpPr/>
            <p:nvPr/>
          </p:nvSpPr>
          <p:spPr>
            <a:xfrm flipH="1" flipV="1">
              <a:off x="3176675" y="426866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8" name="橢圓 77"/>
            <p:cNvSpPr/>
            <p:nvPr/>
          </p:nvSpPr>
          <p:spPr>
            <a:xfrm flipH="1" flipV="1">
              <a:off x="3176675" y="454964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9" name="橢圓 78"/>
            <p:cNvSpPr/>
            <p:nvPr/>
          </p:nvSpPr>
          <p:spPr>
            <a:xfrm flipH="1" flipV="1">
              <a:off x="3187482" y="533089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0" name="橢圓 79"/>
            <p:cNvSpPr/>
            <p:nvPr/>
          </p:nvSpPr>
          <p:spPr>
            <a:xfrm flipH="1" flipV="1">
              <a:off x="3219902" y="5546129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81" name="直線接點 80"/>
            <p:cNvCxnSpPr>
              <a:stCxn id="68" idx="6"/>
              <a:endCxn id="77" idx="6"/>
            </p:cNvCxnSpPr>
            <p:nvPr/>
          </p:nvCxnSpPr>
          <p:spPr>
            <a:xfrm flipV="1">
              <a:off x="2232420" y="4336203"/>
              <a:ext cx="944255" cy="38275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接點 81"/>
            <p:cNvCxnSpPr>
              <a:stCxn id="67" idx="5"/>
              <a:endCxn id="78" idx="6"/>
            </p:cNvCxnSpPr>
            <p:nvPr/>
          </p:nvCxnSpPr>
          <p:spPr>
            <a:xfrm flipV="1">
              <a:off x="2245057" y="4617183"/>
              <a:ext cx="931617" cy="202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接點 82"/>
            <p:cNvCxnSpPr>
              <a:stCxn id="66" idx="6"/>
              <a:endCxn id="79" idx="4"/>
            </p:cNvCxnSpPr>
            <p:nvPr/>
          </p:nvCxnSpPr>
          <p:spPr>
            <a:xfrm flipV="1">
              <a:off x="2275647" y="5330890"/>
              <a:ext cx="979378" cy="400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線接點 83"/>
            <p:cNvCxnSpPr>
              <a:stCxn id="65" idx="5"/>
              <a:endCxn id="80" idx="6"/>
            </p:cNvCxnSpPr>
            <p:nvPr/>
          </p:nvCxnSpPr>
          <p:spPr>
            <a:xfrm flipV="1">
              <a:off x="2255864" y="5613672"/>
              <a:ext cx="964038" cy="860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橢圓 84"/>
            <p:cNvSpPr/>
            <p:nvPr/>
          </p:nvSpPr>
          <p:spPr>
            <a:xfrm>
              <a:off x="1648996" y="4306934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86" name="橢圓 85"/>
            <p:cNvSpPr/>
            <p:nvPr/>
          </p:nvSpPr>
          <p:spPr>
            <a:xfrm>
              <a:off x="1662614" y="454964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87" name="直線接點 86"/>
            <p:cNvCxnSpPr>
              <a:stCxn id="85" idx="6"/>
              <a:endCxn id="68" idx="1"/>
            </p:cNvCxnSpPr>
            <p:nvPr/>
          </p:nvCxnSpPr>
          <p:spPr>
            <a:xfrm flipV="1">
              <a:off x="1784083" y="4326717"/>
              <a:ext cx="333033" cy="47761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接點 87"/>
            <p:cNvCxnSpPr>
              <a:stCxn id="68" idx="4"/>
              <a:endCxn id="86" idx="7"/>
            </p:cNvCxnSpPr>
            <p:nvPr/>
          </p:nvCxnSpPr>
          <p:spPr>
            <a:xfrm flipH="1">
              <a:off x="1777918" y="4442021"/>
              <a:ext cx="386959" cy="1274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橢圓 88"/>
            <p:cNvSpPr/>
            <p:nvPr/>
          </p:nvSpPr>
          <p:spPr>
            <a:xfrm flipH="1" flipV="1">
              <a:off x="3495621" y="417184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0" name="橢圓 89"/>
            <p:cNvSpPr/>
            <p:nvPr/>
          </p:nvSpPr>
          <p:spPr>
            <a:xfrm flipH="1" flipV="1">
              <a:off x="3495104" y="443433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91" name="直線接點 90"/>
            <p:cNvCxnSpPr>
              <a:stCxn id="77" idx="7"/>
              <a:endCxn id="89" idx="5"/>
            </p:cNvCxnSpPr>
            <p:nvPr/>
          </p:nvCxnSpPr>
          <p:spPr>
            <a:xfrm flipV="1">
              <a:off x="3196458" y="4191630"/>
              <a:ext cx="318946" cy="192334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線接點 91"/>
            <p:cNvCxnSpPr>
              <a:stCxn id="77" idx="2"/>
              <a:endCxn id="90" idx="6"/>
            </p:cNvCxnSpPr>
            <p:nvPr/>
          </p:nvCxnSpPr>
          <p:spPr>
            <a:xfrm>
              <a:off x="3311762" y="4336203"/>
              <a:ext cx="183342" cy="1656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手繪多邊形 94"/>
            <p:cNvSpPr/>
            <p:nvPr/>
          </p:nvSpPr>
          <p:spPr>
            <a:xfrm>
              <a:off x="1254582" y="4364966"/>
              <a:ext cx="1329223" cy="1374726"/>
            </a:xfrm>
            <a:custGeom>
              <a:avLst/>
              <a:gdLst>
                <a:gd name="connsiteX0" fmla="*/ 453448 w 1329223"/>
                <a:gd name="connsiteY0" fmla="*/ 0 h 1374726"/>
                <a:gd name="connsiteX1" fmla="*/ 13501 w 1329223"/>
                <a:gd name="connsiteY1" fmla="*/ 439947 h 1374726"/>
                <a:gd name="connsiteX2" fmla="*/ 117018 w 1329223"/>
                <a:gd name="connsiteY2" fmla="*/ 1052423 h 1374726"/>
                <a:gd name="connsiteX3" fmla="*/ 160150 w 1329223"/>
                <a:gd name="connsiteY3" fmla="*/ 1268083 h 1374726"/>
                <a:gd name="connsiteX4" fmla="*/ 884769 w 1329223"/>
                <a:gd name="connsiteY4" fmla="*/ 1371600 h 1374726"/>
                <a:gd name="connsiteX5" fmla="*/ 1290210 w 1329223"/>
                <a:gd name="connsiteY5" fmla="*/ 1155940 h 1374726"/>
                <a:gd name="connsiteX6" fmla="*/ 1290210 w 1329223"/>
                <a:gd name="connsiteY6" fmla="*/ 1138687 h 1374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9223" h="1374726">
                  <a:moveTo>
                    <a:pt x="453448" y="0"/>
                  </a:moveTo>
                  <a:cubicBezTo>
                    <a:pt x="261510" y="132271"/>
                    <a:pt x="69573" y="264543"/>
                    <a:pt x="13501" y="439947"/>
                  </a:cubicBezTo>
                  <a:cubicBezTo>
                    <a:pt x="-42571" y="615351"/>
                    <a:pt x="92576" y="914400"/>
                    <a:pt x="117018" y="1052423"/>
                  </a:cubicBezTo>
                  <a:cubicBezTo>
                    <a:pt x="141459" y="1190446"/>
                    <a:pt x="32192" y="1214887"/>
                    <a:pt x="160150" y="1268083"/>
                  </a:cubicBezTo>
                  <a:cubicBezTo>
                    <a:pt x="288108" y="1321279"/>
                    <a:pt x="696426" y="1390290"/>
                    <a:pt x="884769" y="1371600"/>
                  </a:cubicBezTo>
                  <a:cubicBezTo>
                    <a:pt x="1073112" y="1352910"/>
                    <a:pt x="1222637" y="1194759"/>
                    <a:pt x="1290210" y="1155940"/>
                  </a:cubicBezTo>
                  <a:cubicBezTo>
                    <a:pt x="1357783" y="1117121"/>
                    <a:pt x="1323996" y="1127904"/>
                    <a:pt x="1290210" y="1138687"/>
                  </a:cubicBezTo>
                </a:path>
              </a:pathLst>
            </a:custGeom>
            <a:noFill/>
            <a:ln w="38100">
              <a:solidFill>
                <a:srgbClr val="00B05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6" name="手繪多邊形 95"/>
            <p:cNvSpPr/>
            <p:nvPr/>
          </p:nvSpPr>
          <p:spPr>
            <a:xfrm>
              <a:off x="3250534" y="4255741"/>
              <a:ext cx="926611" cy="1374117"/>
            </a:xfrm>
            <a:custGeom>
              <a:avLst/>
              <a:gdLst>
                <a:gd name="connsiteX0" fmla="*/ 393316 w 926611"/>
                <a:gd name="connsiteY0" fmla="*/ 0 h 1374117"/>
                <a:gd name="connsiteX1" fmla="*/ 908955 w 926611"/>
                <a:gd name="connsiteY1" fmla="*/ 302509 h 1374117"/>
                <a:gd name="connsiteX2" fmla="*/ 764576 w 926611"/>
                <a:gd name="connsiteY2" fmla="*/ 1045029 h 1374117"/>
                <a:gd name="connsiteX3" fmla="*/ 352064 w 926611"/>
                <a:gd name="connsiteY3" fmla="*/ 1306286 h 1374117"/>
                <a:gd name="connsiteX4" fmla="*/ 28931 w 926611"/>
                <a:gd name="connsiteY4" fmla="*/ 1368163 h 1374117"/>
                <a:gd name="connsiteX5" fmla="*/ 35806 w 926611"/>
                <a:gd name="connsiteY5" fmla="*/ 1368163 h 1374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26611" h="1374117">
                  <a:moveTo>
                    <a:pt x="393316" y="0"/>
                  </a:moveTo>
                  <a:cubicBezTo>
                    <a:pt x="620197" y="64169"/>
                    <a:pt x="847078" y="128338"/>
                    <a:pt x="908955" y="302509"/>
                  </a:cubicBezTo>
                  <a:cubicBezTo>
                    <a:pt x="970832" y="476680"/>
                    <a:pt x="857391" y="877733"/>
                    <a:pt x="764576" y="1045029"/>
                  </a:cubicBezTo>
                  <a:cubicBezTo>
                    <a:pt x="671761" y="1212325"/>
                    <a:pt x="474672" y="1252430"/>
                    <a:pt x="352064" y="1306286"/>
                  </a:cubicBezTo>
                  <a:cubicBezTo>
                    <a:pt x="229456" y="1360142"/>
                    <a:pt x="81641" y="1357850"/>
                    <a:pt x="28931" y="1368163"/>
                  </a:cubicBezTo>
                  <a:cubicBezTo>
                    <a:pt x="-23779" y="1378476"/>
                    <a:pt x="6013" y="1373319"/>
                    <a:pt x="35806" y="1368163"/>
                  </a:cubicBezTo>
                </a:path>
              </a:pathLst>
            </a:custGeom>
            <a:noFill/>
            <a:ln w="38100">
              <a:solidFill>
                <a:srgbClr val="7030A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98" name="文字方塊 97"/>
          <p:cNvSpPr txBox="1"/>
          <p:nvPr/>
        </p:nvSpPr>
        <p:spPr>
          <a:xfrm>
            <a:off x="5074471" y="3646967"/>
            <a:ext cx="6695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First, extend the solid green path into a Hamiltonian cycle of the left graph.  (The graph is nice)</a:t>
            </a:r>
          </a:p>
          <a:p>
            <a:r>
              <a:rPr lang="en-US" altLang="zh-TW" dirty="0"/>
              <a:t>Second:  extend the solid purple path into a Hamiltonian cycle for the right graph.  (The graph is super)</a:t>
            </a:r>
            <a:endParaRPr lang="zh-TW" altLang="en-US" dirty="0"/>
          </a:p>
        </p:txBody>
      </p:sp>
      <p:sp>
        <p:nvSpPr>
          <p:cNvPr id="99" name="文字方塊 98"/>
          <p:cNvSpPr txBox="1"/>
          <p:nvPr/>
        </p:nvSpPr>
        <p:spPr>
          <a:xfrm>
            <a:off x="932887" y="396607"/>
            <a:ext cx="48509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</a:rPr>
              <a:t>Now cross edges.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529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群組 93"/>
          <p:cNvGrpSpPr/>
          <p:nvPr/>
        </p:nvGrpSpPr>
        <p:grpSpPr>
          <a:xfrm>
            <a:off x="2652369" y="937943"/>
            <a:ext cx="3586548" cy="2170811"/>
            <a:chOff x="2652369" y="937943"/>
            <a:chExt cx="3586548" cy="2170811"/>
          </a:xfrm>
        </p:grpSpPr>
        <p:sp>
          <p:nvSpPr>
            <p:cNvPr id="4" name="矩形 3"/>
            <p:cNvSpPr/>
            <p:nvPr/>
          </p:nvSpPr>
          <p:spPr>
            <a:xfrm>
              <a:off x="2652369" y="1487715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" name="直線接點 4"/>
            <p:cNvCxnSpPr/>
            <p:nvPr/>
          </p:nvCxnSpPr>
          <p:spPr>
            <a:xfrm flipH="1">
              <a:off x="4311232" y="1752484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接點 5"/>
            <p:cNvCxnSpPr/>
            <p:nvPr/>
          </p:nvCxnSpPr>
          <p:spPr>
            <a:xfrm flipH="1" flipV="1">
              <a:off x="3884359" y="1655222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接點 6"/>
            <p:cNvCxnSpPr/>
            <p:nvPr/>
          </p:nvCxnSpPr>
          <p:spPr>
            <a:xfrm flipH="1">
              <a:off x="3927586" y="1752484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/>
            <p:nvPr/>
          </p:nvCxnSpPr>
          <p:spPr>
            <a:xfrm flipH="1" flipV="1">
              <a:off x="3927586" y="2617038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接點 8"/>
            <p:cNvCxnSpPr/>
            <p:nvPr/>
          </p:nvCxnSpPr>
          <p:spPr>
            <a:xfrm flipH="1">
              <a:off x="3981621" y="2795352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橢圓 9"/>
            <p:cNvSpPr/>
            <p:nvPr/>
          </p:nvSpPr>
          <p:spPr>
            <a:xfrm>
              <a:off x="4254495" y="1684941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/>
            <p:cNvSpPr/>
            <p:nvPr/>
          </p:nvSpPr>
          <p:spPr>
            <a:xfrm>
              <a:off x="4254495" y="2722405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橢圓 11"/>
            <p:cNvSpPr/>
            <p:nvPr/>
          </p:nvSpPr>
          <p:spPr>
            <a:xfrm>
              <a:off x="3860042" y="2852088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橢圓 12"/>
            <p:cNvSpPr/>
            <p:nvPr/>
          </p:nvSpPr>
          <p:spPr>
            <a:xfrm>
              <a:off x="3860042" y="257110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4" name="橢圓 13"/>
            <p:cNvSpPr/>
            <p:nvPr/>
          </p:nvSpPr>
          <p:spPr>
            <a:xfrm>
              <a:off x="3849236" y="1789859"/>
              <a:ext cx="135087" cy="135087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5" name="橢圓 14"/>
            <p:cNvSpPr/>
            <p:nvPr/>
          </p:nvSpPr>
          <p:spPr>
            <a:xfrm>
              <a:off x="3816815" y="1574620"/>
              <a:ext cx="135087" cy="135087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矩形 15"/>
            <p:cNvSpPr/>
            <p:nvPr/>
          </p:nvSpPr>
          <p:spPr>
            <a:xfrm flipH="1" flipV="1">
              <a:off x="4725947" y="1414768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7" name="直線接點 16"/>
            <p:cNvCxnSpPr/>
            <p:nvPr/>
          </p:nvCxnSpPr>
          <p:spPr>
            <a:xfrm flipV="1">
              <a:off x="4569247" y="1728169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/>
            <p:cNvCxnSpPr/>
            <p:nvPr/>
          </p:nvCxnSpPr>
          <p:spPr>
            <a:xfrm>
              <a:off x="4580054" y="2771037"/>
              <a:ext cx="426873" cy="972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 18"/>
            <p:cNvCxnSpPr/>
            <p:nvPr/>
          </p:nvCxnSpPr>
          <p:spPr>
            <a:xfrm flipV="1">
              <a:off x="4580054" y="2635951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/>
            <p:cNvCxnSpPr/>
            <p:nvPr/>
          </p:nvCxnSpPr>
          <p:spPr>
            <a:xfrm>
              <a:off x="4580054" y="172816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/>
            <p:cNvCxnSpPr/>
            <p:nvPr/>
          </p:nvCxnSpPr>
          <p:spPr>
            <a:xfrm flipV="1">
              <a:off x="4580054" y="1603889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橢圓 21"/>
            <p:cNvSpPr/>
            <p:nvPr/>
          </p:nvSpPr>
          <p:spPr>
            <a:xfrm flipH="1" flipV="1">
              <a:off x="4501704" y="2703494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橢圓 22"/>
            <p:cNvSpPr/>
            <p:nvPr/>
          </p:nvSpPr>
          <p:spPr>
            <a:xfrm flipH="1" flipV="1">
              <a:off x="4501704" y="1666029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橢圓 23"/>
            <p:cNvSpPr/>
            <p:nvPr/>
          </p:nvSpPr>
          <p:spPr>
            <a:xfrm flipH="1" flipV="1">
              <a:off x="4896157" y="1536346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橢圓 24"/>
            <p:cNvSpPr/>
            <p:nvPr/>
          </p:nvSpPr>
          <p:spPr>
            <a:xfrm flipH="1" flipV="1">
              <a:off x="4896157" y="1817326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橢圓 25"/>
            <p:cNvSpPr/>
            <p:nvPr/>
          </p:nvSpPr>
          <p:spPr>
            <a:xfrm flipH="1" flipV="1">
              <a:off x="4906964" y="259857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橢圓 26"/>
            <p:cNvSpPr/>
            <p:nvPr/>
          </p:nvSpPr>
          <p:spPr>
            <a:xfrm flipH="1" flipV="1">
              <a:off x="4939384" y="2813815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8" name="直線接點 27"/>
            <p:cNvCxnSpPr>
              <a:stCxn id="15" idx="6"/>
              <a:endCxn id="24" idx="6"/>
            </p:cNvCxnSpPr>
            <p:nvPr/>
          </p:nvCxnSpPr>
          <p:spPr>
            <a:xfrm flipV="1">
              <a:off x="3951902" y="1603889"/>
              <a:ext cx="944255" cy="38275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接點 28"/>
            <p:cNvCxnSpPr>
              <a:stCxn id="14" idx="5"/>
              <a:endCxn id="25" idx="6"/>
            </p:cNvCxnSpPr>
            <p:nvPr/>
          </p:nvCxnSpPr>
          <p:spPr>
            <a:xfrm flipV="1">
              <a:off x="3964539" y="1884869"/>
              <a:ext cx="931617" cy="202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接點 29"/>
            <p:cNvCxnSpPr>
              <a:stCxn id="13" idx="6"/>
              <a:endCxn id="26" idx="4"/>
            </p:cNvCxnSpPr>
            <p:nvPr/>
          </p:nvCxnSpPr>
          <p:spPr>
            <a:xfrm flipV="1">
              <a:off x="3995129" y="2598576"/>
              <a:ext cx="979378" cy="400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接點 30"/>
            <p:cNvCxnSpPr>
              <a:stCxn id="12" idx="5"/>
              <a:endCxn id="27" idx="6"/>
            </p:cNvCxnSpPr>
            <p:nvPr/>
          </p:nvCxnSpPr>
          <p:spPr>
            <a:xfrm flipV="1">
              <a:off x="3975346" y="2881358"/>
              <a:ext cx="964038" cy="860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橢圓 37"/>
            <p:cNvSpPr/>
            <p:nvPr/>
          </p:nvSpPr>
          <p:spPr>
            <a:xfrm>
              <a:off x="3368478" y="157462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2" name="橢圓 41"/>
            <p:cNvSpPr/>
            <p:nvPr/>
          </p:nvSpPr>
          <p:spPr>
            <a:xfrm>
              <a:off x="3382096" y="1817326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44" name="直線接點 43"/>
            <p:cNvCxnSpPr>
              <a:stCxn id="38" idx="6"/>
              <a:endCxn id="15" idx="1"/>
            </p:cNvCxnSpPr>
            <p:nvPr/>
          </p:nvCxnSpPr>
          <p:spPr>
            <a:xfrm flipV="1">
              <a:off x="3503565" y="1594403"/>
              <a:ext cx="333033" cy="47761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接點 45"/>
            <p:cNvCxnSpPr>
              <a:stCxn id="15" idx="4"/>
              <a:endCxn id="42" idx="7"/>
            </p:cNvCxnSpPr>
            <p:nvPr/>
          </p:nvCxnSpPr>
          <p:spPr>
            <a:xfrm flipH="1">
              <a:off x="3497400" y="1709707"/>
              <a:ext cx="386959" cy="127402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橢圓 47"/>
            <p:cNvSpPr/>
            <p:nvPr/>
          </p:nvSpPr>
          <p:spPr>
            <a:xfrm flipH="1" flipV="1">
              <a:off x="5215103" y="1439533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橢圓 48"/>
            <p:cNvSpPr/>
            <p:nvPr/>
          </p:nvSpPr>
          <p:spPr>
            <a:xfrm flipH="1" flipV="1">
              <a:off x="5214586" y="1702022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1" name="直線接點 50"/>
            <p:cNvCxnSpPr>
              <a:stCxn id="24" idx="7"/>
              <a:endCxn id="48" idx="5"/>
            </p:cNvCxnSpPr>
            <p:nvPr/>
          </p:nvCxnSpPr>
          <p:spPr>
            <a:xfrm flipV="1">
              <a:off x="4915940" y="1459316"/>
              <a:ext cx="318946" cy="192334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接點 52"/>
            <p:cNvCxnSpPr>
              <a:stCxn id="24" idx="2"/>
              <a:endCxn id="49" idx="6"/>
            </p:cNvCxnSpPr>
            <p:nvPr/>
          </p:nvCxnSpPr>
          <p:spPr>
            <a:xfrm>
              <a:off x="5031244" y="1603889"/>
              <a:ext cx="183342" cy="165676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文字方塊 53"/>
            <p:cNvSpPr txBox="1"/>
            <p:nvPr/>
          </p:nvSpPr>
          <p:spPr>
            <a:xfrm>
              <a:off x="3155041" y="937943"/>
              <a:ext cx="5998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Nice</a:t>
              </a:r>
              <a:endParaRPr lang="zh-TW" altLang="en-US" dirty="0"/>
            </a:p>
          </p:txBody>
        </p:sp>
        <p:sp>
          <p:nvSpPr>
            <p:cNvPr id="55" name="文字方塊 54"/>
            <p:cNvSpPr txBox="1"/>
            <p:nvPr/>
          </p:nvSpPr>
          <p:spPr>
            <a:xfrm>
              <a:off x="5265978" y="937943"/>
              <a:ext cx="729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Super</a:t>
              </a:r>
              <a:endParaRPr lang="zh-TW" altLang="en-US" dirty="0"/>
            </a:p>
          </p:txBody>
        </p:sp>
      </p:grpSp>
      <p:sp>
        <p:nvSpPr>
          <p:cNvPr id="56" name="文字方塊 55"/>
          <p:cNvSpPr txBox="1"/>
          <p:nvPr/>
        </p:nvSpPr>
        <p:spPr>
          <a:xfrm>
            <a:off x="6656831" y="1307275"/>
            <a:ext cx="4807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Check 2 path spanning paths</a:t>
            </a:r>
            <a:endParaRPr lang="zh-TW" altLang="en-US" dirty="0"/>
          </a:p>
        </p:txBody>
      </p:sp>
      <p:grpSp>
        <p:nvGrpSpPr>
          <p:cNvPr id="97" name="群組 96"/>
          <p:cNvGrpSpPr/>
          <p:nvPr/>
        </p:nvGrpSpPr>
        <p:grpSpPr>
          <a:xfrm>
            <a:off x="932887" y="4147082"/>
            <a:ext cx="3586548" cy="1693986"/>
            <a:chOff x="932887" y="4147082"/>
            <a:chExt cx="3586548" cy="1693986"/>
          </a:xfrm>
        </p:grpSpPr>
        <p:sp>
          <p:nvSpPr>
            <p:cNvPr id="57" name="矩形 56"/>
            <p:cNvSpPr/>
            <p:nvPr/>
          </p:nvSpPr>
          <p:spPr>
            <a:xfrm>
              <a:off x="932887" y="4220029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8" name="直線接點 57"/>
            <p:cNvCxnSpPr/>
            <p:nvPr/>
          </p:nvCxnSpPr>
          <p:spPr>
            <a:xfrm flipH="1">
              <a:off x="2591750" y="4484798"/>
              <a:ext cx="10807" cy="1042868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接點 58"/>
            <p:cNvCxnSpPr/>
            <p:nvPr/>
          </p:nvCxnSpPr>
          <p:spPr>
            <a:xfrm flipH="1" flipV="1">
              <a:off x="2164877" y="4387536"/>
              <a:ext cx="426873" cy="97262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接點 59"/>
            <p:cNvCxnSpPr/>
            <p:nvPr/>
          </p:nvCxnSpPr>
          <p:spPr>
            <a:xfrm flipH="1">
              <a:off x="2208104" y="4484798"/>
              <a:ext cx="383646" cy="135087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接點 60"/>
            <p:cNvCxnSpPr/>
            <p:nvPr/>
          </p:nvCxnSpPr>
          <p:spPr>
            <a:xfrm flipH="1" flipV="1">
              <a:off x="2208104" y="5349352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接點 61"/>
            <p:cNvCxnSpPr/>
            <p:nvPr/>
          </p:nvCxnSpPr>
          <p:spPr>
            <a:xfrm flipH="1">
              <a:off x="2262139" y="5527666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橢圓 62"/>
            <p:cNvSpPr/>
            <p:nvPr/>
          </p:nvSpPr>
          <p:spPr>
            <a:xfrm>
              <a:off x="2535013" y="4417255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4" name="橢圓 63"/>
            <p:cNvSpPr/>
            <p:nvPr/>
          </p:nvSpPr>
          <p:spPr>
            <a:xfrm>
              <a:off x="2535013" y="5454719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5" name="橢圓 64"/>
            <p:cNvSpPr/>
            <p:nvPr/>
          </p:nvSpPr>
          <p:spPr>
            <a:xfrm>
              <a:off x="2140560" y="5584402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6" name="橢圓 65"/>
            <p:cNvSpPr/>
            <p:nvPr/>
          </p:nvSpPr>
          <p:spPr>
            <a:xfrm>
              <a:off x="2140560" y="5303423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67" name="橢圓 66"/>
            <p:cNvSpPr/>
            <p:nvPr/>
          </p:nvSpPr>
          <p:spPr>
            <a:xfrm>
              <a:off x="2129754" y="4522173"/>
              <a:ext cx="135087" cy="135087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68" name="橢圓 67"/>
            <p:cNvSpPr/>
            <p:nvPr/>
          </p:nvSpPr>
          <p:spPr>
            <a:xfrm>
              <a:off x="2097333" y="4306934"/>
              <a:ext cx="135087" cy="135087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9" name="矩形 68"/>
            <p:cNvSpPr/>
            <p:nvPr/>
          </p:nvSpPr>
          <p:spPr>
            <a:xfrm flipH="1" flipV="1">
              <a:off x="3006465" y="4147082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70" name="直線接點 69"/>
            <p:cNvCxnSpPr/>
            <p:nvPr/>
          </p:nvCxnSpPr>
          <p:spPr>
            <a:xfrm flipV="1">
              <a:off x="2849765" y="4460483"/>
              <a:ext cx="10807" cy="1042868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接點 70"/>
            <p:cNvCxnSpPr/>
            <p:nvPr/>
          </p:nvCxnSpPr>
          <p:spPr>
            <a:xfrm>
              <a:off x="2860572" y="5503351"/>
              <a:ext cx="426873" cy="97263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接點 71"/>
            <p:cNvCxnSpPr/>
            <p:nvPr/>
          </p:nvCxnSpPr>
          <p:spPr>
            <a:xfrm flipV="1">
              <a:off x="2860572" y="5368265"/>
              <a:ext cx="383646" cy="135087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接點 72"/>
            <p:cNvCxnSpPr/>
            <p:nvPr/>
          </p:nvCxnSpPr>
          <p:spPr>
            <a:xfrm>
              <a:off x="2860572" y="4460483"/>
              <a:ext cx="383646" cy="178314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接點 73"/>
            <p:cNvCxnSpPr/>
            <p:nvPr/>
          </p:nvCxnSpPr>
          <p:spPr>
            <a:xfrm flipV="1">
              <a:off x="2860572" y="4336203"/>
              <a:ext cx="329611" cy="124279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橢圓 74"/>
            <p:cNvSpPr/>
            <p:nvPr/>
          </p:nvSpPr>
          <p:spPr>
            <a:xfrm flipH="1" flipV="1">
              <a:off x="2782222" y="5435808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6" name="橢圓 75"/>
            <p:cNvSpPr/>
            <p:nvPr/>
          </p:nvSpPr>
          <p:spPr>
            <a:xfrm flipH="1" flipV="1">
              <a:off x="2782222" y="4398343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7" name="橢圓 76"/>
            <p:cNvSpPr/>
            <p:nvPr/>
          </p:nvSpPr>
          <p:spPr>
            <a:xfrm flipH="1" flipV="1">
              <a:off x="3176675" y="426866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8" name="橢圓 77"/>
            <p:cNvSpPr/>
            <p:nvPr/>
          </p:nvSpPr>
          <p:spPr>
            <a:xfrm flipH="1" flipV="1">
              <a:off x="3176675" y="454964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9" name="橢圓 78"/>
            <p:cNvSpPr/>
            <p:nvPr/>
          </p:nvSpPr>
          <p:spPr>
            <a:xfrm flipH="1" flipV="1">
              <a:off x="3187482" y="533089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0" name="橢圓 79"/>
            <p:cNvSpPr/>
            <p:nvPr/>
          </p:nvSpPr>
          <p:spPr>
            <a:xfrm flipH="1" flipV="1">
              <a:off x="3219902" y="5546129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81" name="直線接點 80"/>
            <p:cNvCxnSpPr>
              <a:stCxn id="68" idx="6"/>
              <a:endCxn id="77" idx="6"/>
            </p:cNvCxnSpPr>
            <p:nvPr/>
          </p:nvCxnSpPr>
          <p:spPr>
            <a:xfrm flipV="1">
              <a:off x="2232420" y="4336203"/>
              <a:ext cx="944255" cy="38275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接點 81"/>
            <p:cNvCxnSpPr>
              <a:stCxn id="67" idx="5"/>
              <a:endCxn id="78" idx="6"/>
            </p:cNvCxnSpPr>
            <p:nvPr/>
          </p:nvCxnSpPr>
          <p:spPr>
            <a:xfrm flipV="1">
              <a:off x="2245057" y="4617183"/>
              <a:ext cx="931617" cy="20294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接點 82"/>
            <p:cNvCxnSpPr>
              <a:stCxn id="66" idx="6"/>
              <a:endCxn id="79" idx="4"/>
            </p:cNvCxnSpPr>
            <p:nvPr/>
          </p:nvCxnSpPr>
          <p:spPr>
            <a:xfrm flipV="1">
              <a:off x="2275647" y="5330890"/>
              <a:ext cx="979378" cy="400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線接點 83"/>
            <p:cNvCxnSpPr>
              <a:stCxn id="65" idx="5"/>
              <a:endCxn id="80" idx="6"/>
            </p:cNvCxnSpPr>
            <p:nvPr/>
          </p:nvCxnSpPr>
          <p:spPr>
            <a:xfrm flipV="1">
              <a:off x="2255864" y="5613672"/>
              <a:ext cx="964038" cy="860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橢圓 84"/>
            <p:cNvSpPr/>
            <p:nvPr/>
          </p:nvSpPr>
          <p:spPr>
            <a:xfrm>
              <a:off x="1648996" y="4306934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86" name="橢圓 85"/>
            <p:cNvSpPr/>
            <p:nvPr/>
          </p:nvSpPr>
          <p:spPr>
            <a:xfrm>
              <a:off x="1662614" y="454964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87" name="直線接點 86"/>
            <p:cNvCxnSpPr>
              <a:stCxn id="85" idx="6"/>
              <a:endCxn id="68" idx="1"/>
            </p:cNvCxnSpPr>
            <p:nvPr/>
          </p:nvCxnSpPr>
          <p:spPr>
            <a:xfrm flipV="1">
              <a:off x="1784083" y="4326717"/>
              <a:ext cx="333033" cy="47761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接點 87"/>
            <p:cNvCxnSpPr>
              <a:stCxn id="68" idx="4"/>
              <a:endCxn id="86" idx="7"/>
            </p:cNvCxnSpPr>
            <p:nvPr/>
          </p:nvCxnSpPr>
          <p:spPr>
            <a:xfrm flipH="1">
              <a:off x="1777918" y="4442021"/>
              <a:ext cx="386959" cy="127402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橢圓 88"/>
            <p:cNvSpPr/>
            <p:nvPr/>
          </p:nvSpPr>
          <p:spPr>
            <a:xfrm flipH="1" flipV="1">
              <a:off x="3495621" y="417184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0" name="橢圓 89"/>
            <p:cNvSpPr/>
            <p:nvPr/>
          </p:nvSpPr>
          <p:spPr>
            <a:xfrm flipH="1" flipV="1">
              <a:off x="3495104" y="443433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91" name="直線接點 90"/>
            <p:cNvCxnSpPr>
              <a:stCxn id="77" idx="7"/>
              <a:endCxn id="89" idx="5"/>
            </p:cNvCxnSpPr>
            <p:nvPr/>
          </p:nvCxnSpPr>
          <p:spPr>
            <a:xfrm flipV="1">
              <a:off x="3196458" y="4191630"/>
              <a:ext cx="318946" cy="192334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線接點 91"/>
            <p:cNvCxnSpPr>
              <a:stCxn id="77" idx="2"/>
              <a:endCxn id="90" idx="6"/>
            </p:cNvCxnSpPr>
            <p:nvPr/>
          </p:nvCxnSpPr>
          <p:spPr>
            <a:xfrm>
              <a:off x="3311762" y="4336203"/>
              <a:ext cx="183342" cy="165676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8" name="文字方塊 97"/>
          <p:cNvSpPr txBox="1"/>
          <p:nvPr/>
        </p:nvSpPr>
        <p:spPr>
          <a:xfrm>
            <a:off x="5074471" y="3646967"/>
            <a:ext cx="6695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First, Find the two spanning paths for the left graph  (The graph is nice)</a:t>
            </a:r>
          </a:p>
          <a:p>
            <a:r>
              <a:rPr lang="en-US" altLang="zh-TW" dirty="0"/>
              <a:t>Second:  Find the two spanning paths for the right graph.  (The graph is super)</a:t>
            </a:r>
          </a:p>
          <a:p>
            <a:r>
              <a:rPr lang="en-US" altLang="zh-TW" dirty="0"/>
              <a:t>Pigeon Hole principle.</a:t>
            </a:r>
            <a:endParaRPr lang="zh-TW" altLang="en-US" dirty="0"/>
          </a:p>
        </p:txBody>
      </p:sp>
      <p:sp>
        <p:nvSpPr>
          <p:cNvPr id="2" name="手繪多邊形 1"/>
          <p:cNvSpPr/>
          <p:nvPr/>
        </p:nvSpPr>
        <p:spPr>
          <a:xfrm>
            <a:off x="1158212" y="4368800"/>
            <a:ext cx="1049895" cy="863739"/>
          </a:xfrm>
          <a:custGeom>
            <a:avLst/>
            <a:gdLst>
              <a:gd name="connsiteX0" fmla="*/ 582535 w 1049895"/>
              <a:gd name="connsiteY0" fmla="*/ 0 h 863739"/>
              <a:gd name="connsiteX1" fmla="*/ 128721 w 1049895"/>
              <a:gd name="connsiteY1" fmla="*/ 216747 h 863739"/>
              <a:gd name="connsiteX2" fmla="*/ 28 w 1049895"/>
              <a:gd name="connsiteY2" fmla="*/ 792480 h 863739"/>
              <a:gd name="connsiteX3" fmla="*/ 135495 w 1049895"/>
              <a:gd name="connsiteY3" fmla="*/ 839893 h 863739"/>
              <a:gd name="connsiteX4" fmla="*/ 535121 w 1049895"/>
              <a:gd name="connsiteY4" fmla="*/ 657013 h 863739"/>
              <a:gd name="connsiteX5" fmla="*/ 1049895 w 1049895"/>
              <a:gd name="connsiteY5" fmla="*/ 250613 h 863739"/>
              <a:gd name="connsiteX6" fmla="*/ 1049895 w 1049895"/>
              <a:gd name="connsiteY6" fmla="*/ 250613 h 863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895" h="863739">
                <a:moveTo>
                  <a:pt x="582535" y="0"/>
                </a:moveTo>
                <a:cubicBezTo>
                  <a:pt x="404170" y="42333"/>
                  <a:pt x="225805" y="84667"/>
                  <a:pt x="128721" y="216747"/>
                </a:cubicBezTo>
                <a:cubicBezTo>
                  <a:pt x="31636" y="348827"/>
                  <a:pt x="-1101" y="688622"/>
                  <a:pt x="28" y="792480"/>
                </a:cubicBezTo>
                <a:cubicBezTo>
                  <a:pt x="1157" y="896338"/>
                  <a:pt x="46313" y="862471"/>
                  <a:pt x="135495" y="839893"/>
                </a:cubicBezTo>
                <a:cubicBezTo>
                  <a:pt x="224677" y="817315"/>
                  <a:pt x="382721" y="755226"/>
                  <a:pt x="535121" y="657013"/>
                </a:cubicBezTo>
                <a:cubicBezTo>
                  <a:pt x="687521" y="558800"/>
                  <a:pt x="1049895" y="250613"/>
                  <a:pt x="1049895" y="250613"/>
                </a:cubicBezTo>
                <a:lnTo>
                  <a:pt x="1049895" y="250613"/>
                </a:lnTo>
              </a:path>
            </a:pathLst>
          </a:custGeom>
          <a:noFill/>
          <a:ln w="57150">
            <a:solidFill>
              <a:srgbClr val="92D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手繪多邊形 2"/>
          <p:cNvSpPr/>
          <p:nvPr/>
        </p:nvSpPr>
        <p:spPr>
          <a:xfrm>
            <a:off x="1214108" y="4666827"/>
            <a:ext cx="1346212" cy="819573"/>
          </a:xfrm>
          <a:custGeom>
            <a:avLst/>
            <a:gdLst>
              <a:gd name="connsiteX0" fmla="*/ 513092 w 1346212"/>
              <a:gd name="connsiteY0" fmla="*/ 0 h 819573"/>
              <a:gd name="connsiteX1" fmla="*/ 5092 w 1346212"/>
              <a:gd name="connsiteY1" fmla="*/ 772160 h 819573"/>
              <a:gd name="connsiteX2" fmla="*/ 790799 w 1346212"/>
              <a:gd name="connsiteY2" fmla="*/ 650240 h 819573"/>
              <a:gd name="connsiteX3" fmla="*/ 1346212 w 1346212"/>
              <a:gd name="connsiteY3" fmla="*/ 819573 h 819573"/>
              <a:gd name="connsiteX4" fmla="*/ 1346212 w 1346212"/>
              <a:gd name="connsiteY4" fmla="*/ 819573 h 8195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6212" h="819573">
                <a:moveTo>
                  <a:pt x="513092" y="0"/>
                </a:moveTo>
                <a:cubicBezTo>
                  <a:pt x="235950" y="331893"/>
                  <a:pt x="-41192" y="663787"/>
                  <a:pt x="5092" y="772160"/>
                </a:cubicBezTo>
                <a:cubicBezTo>
                  <a:pt x="51376" y="880533"/>
                  <a:pt x="567279" y="642338"/>
                  <a:pt x="790799" y="650240"/>
                </a:cubicBezTo>
                <a:cubicBezTo>
                  <a:pt x="1014319" y="658142"/>
                  <a:pt x="1346212" y="819573"/>
                  <a:pt x="1346212" y="819573"/>
                </a:cubicBezTo>
                <a:lnTo>
                  <a:pt x="1346212" y="819573"/>
                </a:lnTo>
              </a:path>
            </a:pathLst>
          </a:cu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手繪多邊形 31"/>
          <p:cNvSpPr/>
          <p:nvPr/>
        </p:nvSpPr>
        <p:spPr>
          <a:xfrm>
            <a:off x="3278293" y="4260427"/>
            <a:ext cx="1098492" cy="884332"/>
          </a:xfrm>
          <a:custGeom>
            <a:avLst/>
            <a:gdLst>
              <a:gd name="connsiteX0" fmla="*/ 0 w 1098492"/>
              <a:gd name="connsiteY0" fmla="*/ 419946 h 884332"/>
              <a:gd name="connsiteX1" fmla="*/ 535094 w 1098492"/>
              <a:gd name="connsiteY1" fmla="*/ 812800 h 884332"/>
              <a:gd name="connsiteX2" fmla="*/ 1076960 w 1098492"/>
              <a:gd name="connsiteY2" fmla="*/ 819573 h 884332"/>
              <a:gd name="connsiteX3" fmla="*/ 921174 w 1098492"/>
              <a:gd name="connsiteY3" fmla="*/ 149013 h 884332"/>
              <a:gd name="connsiteX4" fmla="*/ 284480 w 1098492"/>
              <a:gd name="connsiteY4" fmla="*/ 0 h 884332"/>
              <a:gd name="connsiteX5" fmla="*/ 284480 w 1098492"/>
              <a:gd name="connsiteY5" fmla="*/ 0 h 884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8492" h="884332">
                <a:moveTo>
                  <a:pt x="0" y="419946"/>
                </a:moveTo>
                <a:cubicBezTo>
                  <a:pt x="177800" y="583070"/>
                  <a:pt x="355601" y="746195"/>
                  <a:pt x="535094" y="812800"/>
                </a:cubicBezTo>
                <a:cubicBezTo>
                  <a:pt x="714587" y="879405"/>
                  <a:pt x="1012613" y="930204"/>
                  <a:pt x="1076960" y="819573"/>
                </a:cubicBezTo>
                <a:cubicBezTo>
                  <a:pt x="1141307" y="708942"/>
                  <a:pt x="1053254" y="285608"/>
                  <a:pt x="921174" y="149013"/>
                </a:cubicBezTo>
                <a:cubicBezTo>
                  <a:pt x="789094" y="12418"/>
                  <a:pt x="284480" y="0"/>
                  <a:pt x="284480" y="0"/>
                </a:cubicBezTo>
                <a:lnTo>
                  <a:pt x="284480" y="0"/>
                </a:lnTo>
              </a:path>
            </a:pathLst>
          </a:custGeom>
          <a:noFill/>
          <a:ln w="38100"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手繪多邊形 32"/>
          <p:cNvSpPr/>
          <p:nvPr/>
        </p:nvSpPr>
        <p:spPr>
          <a:xfrm>
            <a:off x="3278293" y="4551680"/>
            <a:ext cx="871011" cy="991872"/>
          </a:xfrm>
          <a:custGeom>
            <a:avLst/>
            <a:gdLst>
              <a:gd name="connsiteX0" fmla="*/ 0 w 871011"/>
              <a:gd name="connsiteY0" fmla="*/ 792480 h 991872"/>
              <a:gd name="connsiteX1" fmla="*/ 636694 w 871011"/>
              <a:gd name="connsiteY1" fmla="*/ 961813 h 991872"/>
              <a:gd name="connsiteX2" fmla="*/ 860214 w 871011"/>
              <a:gd name="connsiteY2" fmla="*/ 250613 h 991872"/>
              <a:gd name="connsiteX3" fmla="*/ 338667 w 871011"/>
              <a:gd name="connsiteY3" fmla="*/ 0 h 991872"/>
              <a:gd name="connsiteX4" fmla="*/ 338667 w 871011"/>
              <a:gd name="connsiteY4" fmla="*/ 0 h 991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1011" h="991872">
                <a:moveTo>
                  <a:pt x="0" y="792480"/>
                </a:moveTo>
                <a:cubicBezTo>
                  <a:pt x="246662" y="922302"/>
                  <a:pt x="493325" y="1052124"/>
                  <a:pt x="636694" y="961813"/>
                </a:cubicBezTo>
                <a:cubicBezTo>
                  <a:pt x="780063" y="871502"/>
                  <a:pt x="909885" y="410915"/>
                  <a:pt x="860214" y="250613"/>
                </a:cubicBezTo>
                <a:cubicBezTo>
                  <a:pt x="810543" y="90311"/>
                  <a:pt x="338667" y="0"/>
                  <a:pt x="338667" y="0"/>
                </a:cubicBezTo>
                <a:lnTo>
                  <a:pt x="338667" y="0"/>
                </a:lnTo>
              </a:path>
            </a:pathLst>
          </a:cu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01110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858080" y="1524768"/>
            <a:ext cx="93687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/>
              <a:t>With Theorem 1, we know how to obtain a nice graph.</a:t>
            </a:r>
          </a:p>
          <a:p>
            <a:r>
              <a:rPr lang="en-US" altLang="zh-TW" sz="2400" dirty="0"/>
              <a:t>However, we need a method to obtain a super graph.</a:t>
            </a:r>
          </a:p>
          <a:p>
            <a:r>
              <a:rPr lang="en-US" altLang="zh-TW" sz="2400" dirty="0"/>
              <a:t>We need </a:t>
            </a:r>
            <a:r>
              <a:rPr lang="en-US" altLang="zh-TW" sz="2400" b="1" dirty="0">
                <a:solidFill>
                  <a:srgbClr val="FF0000"/>
                </a:solidFill>
              </a:rPr>
              <a:t>good edge join </a:t>
            </a:r>
            <a:r>
              <a:rPr lang="en-US" altLang="zh-TW" sz="2400" dirty="0"/>
              <a:t>instead of edge join.</a:t>
            </a:r>
          </a:p>
        </p:txBody>
      </p:sp>
    </p:spTree>
    <p:extLst>
      <p:ext uri="{BB962C8B-B14F-4D97-AF65-F5344CB8AC3E}">
        <p14:creationId xmlns:p14="http://schemas.microsoft.com/office/powerpoint/2010/main" val="1360872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183003"/>
            <a:ext cx="10715368" cy="2482715"/>
          </a:xfrm>
        </p:spPr>
        <p:txBody>
          <a:bodyPr>
            <a:normAutofit/>
          </a:bodyPr>
          <a:lstStyle/>
          <a:p>
            <a:r>
              <a:rPr lang="en-US" altLang="zh-TW" dirty="0"/>
              <a:t>A </a:t>
            </a:r>
            <a:r>
              <a:rPr lang="en-US" altLang="zh-TW" dirty="0">
                <a:solidFill>
                  <a:srgbClr val="FF0000"/>
                </a:solidFill>
              </a:rPr>
              <a:t>good edge join</a:t>
            </a:r>
            <a:r>
              <a:rPr lang="en-US" altLang="zh-TW" dirty="0"/>
              <a:t> of the graph G and H to be a graph K is defined as an edge join such that p</a:t>
            </a:r>
            <a:r>
              <a:rPr lang="en-US" altLang="zh-TW" baseline="-25000" dirty="0"/>
              <a:t>i</a:t>
            </a:r>
            <a:r>
              <a:rPr lang="en-US" altLang="zh-TW" dirty="0"/>
              <a:t>,</a:t>
            </a:r>
            <a:r>
              <a:rPr lang="en-US" altLang="zh-TW" dirty="0" err="1"/>
              <a:t>p</a:t>
            </a:r>
            <a:r>
              <a:rPr lang="en-US" altLang="zh-TW" baseline="-25000" dirty="0" err="1"/>
              <a:t>j</a:t>
            </a:r>
            <a:r>
              <a:rPr lang="en-US" altLang="zh-TW" baseline="-25000" dirty="0"/>
              <a:t>’</a:t>
            </a:r>
            <a:r>
              <a:rPr lang="en-US" altLang="zh-TW" dirty="0"/>
              <a:t>,</a:t>
            </a:r>
            <a:r>
              <a:rPr lang="en-US" altLang="zh-TW" dirty="0" err="1"/>
              <a:t>r</a:t>
            </a:r>
            <a:r>
              <a:rPr lang="en-US" altLang="zh-TW" baseline="-25000" dirty="0" err="1"/>
              <a:t>i</a:t>
            </a:r>
            <a:r>
              <a:rPr lang="en-US" altLang="zh-TW" dirty="0" err="1"/>
              <a:t>,r</a:t>
            </a:r>
            <a:r>
              <a:rPr lang="en-US" altLang="zh-TW" baseline="-25000" dirty="0" err="1"/>
              <a:t>j</a:t>
            </a:r>
            <a:r>
              <a:rPr lang="en-US" altLang="zh-TW" baseline="-25000" dirty="0"/>
              <a:t>’ </a:t>
            </a:r>
            <a:r>
              <a:rPr lang="en-US" altLang="zh-TW" dirty="0"/>
              <a:t>is a 4-cycle in K if </a:t>
            </a:r>
            <a:r>
              <a:rPr lang="en-US" altLang="zh-TW" dirty="0" err="1"/>
              <a:t>a,b,r</a:t>
            </a:r>
            <a:r>
              <a:rPr lang="en-US" altLang="zh-TW" baseline="-25000" dirty="0" err="1"/>
              <a:t>i</a:t>
            </a:r>
            <a:r>
              <a:rPr lang="en-US" altLang="zh-TW" dirty="0" err="1"/>
              <a:t>,p</a:t>
            </a:r>
            <a:r>
              <a:rPr lang="en-US" altLang="zh-TW" baseline="-25000" dirty="0" err="1"/>
              <a:t>i</a:t>
            </a:r>
            <a:r>
              <a:rPr lang="en-US" altLang="zh-TW" dirty="0"/>
              <a:t> is a 4-cycle in G and a’,b’,</a:t>
            </a:r>
            <a:r>
              <a:rPr lang="en-US" altLang="zh-TW" dirty="0" err="1"/>
              <a:t>r</a:t>
            </a:r>
            <a:r>
              <a:rPr lang="en-US" altLang="zh-TW" baseline="-25000" dirty="0" err="1"/>
              <a:t>j</a:t>
            </a:r>
            <a:r>
              <a:rPr lang="en-US" altLang="zh-TW" dirty="0"/>
              <a:t>’,</a:t>
            </a:r>
            <a:r>
              <a:rPr lang="en-US" altLang="zh-TW" dirty="0" err="1"/>
              <a:t>p</a:t>
            </a:r>
            <a:r>
              <a:rPr lang="en-US" altLang="zh-TW" baseline="-25000" dirty="0" err="1"/>
              <a:t>j</a:t>
            </a:r>
            <a:r>
              <a:rPr lang="en-US" altLang="zh-TW" dirty="0"/>
              <a:t>’ is a 4-cycle in H for any </a:t>
            </a:r>
            <a:r>
              <a:rPr lang="en-US" altLang="zh-TW" dirty="0" err="1"/>
              <a:t>i,j</a:t>
            </a:r>
            <a:r>
              <a:rPr lang="en-US" altLang="zh-TW" dirty="0"/>
              <a:t> in {1,2}.</a:t>
            </a:r>
          </a:p>
          <a:p>
            <a:endParaRPr lang="en-US" altLang="zh-TW" dirty="0"/>
          </a:p>
          <a:p>
            <a:r>
              <a:rPr lang="en-US" altLang="zh-TW" dirty="0"/>
              <a:t>I mean “both sides (in G and H) are in 4-cycle”  remain “4-cycle” (in K).</a:t>
            </a:r>
            <a:endParaRPr lang="zh-TW" altLang="en-US" dirty="0"/>
          </a:p>
        </p:txBody>
      </p:sp>
      <p:cxnSp>
        <p:nvCxnSpPr>
          <p:cNvPr id="4" name="直線接點 3"/>
          <p:cNvCxnSpPr/>
          <p:nvPr/>
        </p:nvCxnSpPr>
        <p:spPr>
          <a:xfrm>
            <a:off x="2244560" y="3901632"/>
            <a:ext cx="0" cy="803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接點 4"/>
          <p:cNvCxnSpPr/>
          <p:nvPr/>
        </p:nvCxnSpPr>
        <p:spPr>
          <a:xfrm>
            <a:off x="3064010" y="3901632"/>
            <a:ext cx="0" cy="803999"/>
          </a:xfrm>
          <a:prstGeom prst="line">
            <a:avLst/>
          </a:prstGeom>
          <a:ln w="5715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接點 5"/>
          <p:cNvCxnSpPr/>
          <p:nvPr/>
        </p:nvCxnSpPr>
        <p:spPr>
          <a:xfrm>
            <a:off x="2244560" y="4705631"/>
            <a:ext cx="8194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/>
        </p:nvCxnSpPr>
        <p:spPr>
          <a:xfrm flipV="1">
            <a:off x="2244560" y="3901632"/>
            <a:ext cx="8194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/>
        </p:nvCxnSpPr>
        <p:spPr>
          <a:xfrm>
            <a:off x="2528290" y="4180011"/>
            <a:ext cx="0" cy="247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/>
        </p:nvCxnSpPr>
        <p:spPr>
          <a:xfrm>
            <a:off x="2780280" y="4180011"/>
            <a:ext cx="0" cy="247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/>
          <p:nvPr/>
        </p:nvCxnSpPr>
        <p:spPr>
          <a:xfrm>
            <a:off x="2528290" y="4427251"/>
            <a:ext cx="2519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/>
          <p:cNvCxnSpPr/>
          <p:nvPr/>
        </p:nvCxnSpPr>
        <p:spPr>
          <a:xfrm flipV="1">
            <a:off x="2528290" y="4180011"/>
            <a:ext cx="2519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/>
          <p:cNvCxnSpPr/>
          <p:nvPr/>
        </p:nvCxnSpPr>
        <p:spPr>
          <a:xfrm flipH="1" flipV="1">
            <a:off x="2244560" y="3901632"/>
            <a:ext cx="283730" cy="278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 flipV="1">
            <a:off x="2780280" y="3901632"/>
            <a:ext cx="283730" cy="278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/>
          <p:cNvCxnSpPr/>
          <p:nvPr/>
        </p:nvCxnSpPr>
        <p:spPr>
          <a:xfrm>
            <a:off x="2780280" y="4427251"/>
            <a:ext cx="283730" cy="278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 flipH="1">
            <a:off x="2244560" y="4427251"/>
            <a:ext cx="283730" cy="278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橢圓 15"/>
          <p:cNvSpPr/>
          <p:nvPr/>
        </p:nvSpPr>
        <p:spPr>
          <a:xfrm>
            <a:off x="3032271" y="3870490"/>
            <a:ext cx="63478" cy="622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橢圓 16"/>
          <p:cNvSpPr/>
          <p:nvPr/>
        </p:nvSpPr>
        <p:spPr>
          <a:xfrm>
            <a:off x="2212820" y="4674490"/>
            <a:ext cx="63478" cy="622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橢圓 17"/>
          <p:cNvSpPr/>
          <p:nvPr/>
        </p:nvSpPr>
        <p:spPr>
          <a:xfrm>
            <a:off x="3024096" y="4674490"/>
            <a:ext cx="63478" cy="6228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橢圓 18"/>
          <p:cNvSpPr/>
          <p:nvPr/>
        </p:nvSpPr>
        <p:spPr>
          <a:xfrm>
            <a:off x="2752869" y="4388560"/>
            <a:ext cx="63478" cy="622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橢圓 19"/>
          <p:cNvSpPr/>
          <p:nvPr/>
        </p:nvSpPr>
        <p:spPr>
          <a:xfrm>
            <a:off x="2494146" y="4396110"/>
            <a:ext cx="63478" cy="6228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橢圓 20"/>
          <p:cNvSpPr/>
          <p:nvPr/>
        </p:nvSpPr>
        <p:spPr>
          <a:xfrm>
            <a:off x="2739404" y="4141321"/>
            <a:ext cx="63478" cy="6228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橢圓 21"/>
          <p:cNvSpPr/>
          <p:nvPr/>
        </p:nvSpPr>
        <p:spPr>
          <a:xfrm>
            <a:off x="2511458" y="4150758"/>
            <a:ext cx="63478" cy="622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橢圓 22"/>
          <p:cNvSpPr/>
          <p:nvPr/>
        </p:nvSpPr>
        <p:spPr>
          <a:xfrm>
            <a:off x="2214744" y="3868603"/>
            <a:ext cx="63478" cy="6228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24" name="群組 23"/>
          <p:cNvGrpSpPr/>
          <p:nvPr/>
        </p:nvGrpSpPr>
        <p:grpSpPr>
          <a:xfrm>
            <a:off x="3743829" y="3869547"/>
            <a:ext cx="882929" cy="868169"/>
            <a:chOff x="6220528" y="2287048"/>
            <a:chExt cx="2076075" cy="2041368"/>
          </a:xfrm>
        </p:grpSpPr>
        <p:cxnSp>
          <p:nvCxnSpPr>
            <p:cNvPr id="25" name="直線接點 24"/>
            <p:cNvCxnSpPr/>
            <p:nvPr/>
          </p:nvCxnSpPr>
          <p:spPr>
            <a:xfrm>
              <a:off x="6295159" y="2364710"/>
              <a:ext cx="0" cy="1890483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接點 25"/>
            <p:cNvCxnSpPr/>
            <p:nvPr/>
          </p:nvCxnSpPr>
          <p:spPr>
            <a:xfrm>
              <a:off x="8221973" y="2364710"/>
              <a:ext cx="0" cy="1890483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接點 26"/>
            <p:cNvCxnSpPr/>
            <p:nvPr/>
          </p:nvCxnSpPr>
          <p:spPr>
            <a:xfrm>
              <a:off x="6295159" y="4255193"/>
              <a:ext cx="192681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接點 27"/>
            <p:cNvCxnSpPr/>
            <p:nvPr/>
          </p:nvCxnSpPr>
          <p:spPr>
            <a:xfrm flipV="1">
              <a:off x="6295159" y="2364710"/>
              <a:ext cx="1926814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接點 28"/>
            <p:cNvCxnSpPr/>
            <p:nvPr/>
          </p:nvCxnSpPr>
          <p:spPr>
            <a:xfrm>
              <a:off x="6962307" y="3019278"/>
              <a:ext cx="0" cy="58134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接點 29"/>
            <p:cNvCxnSpPr/>
            <p:nvPr/>
          </p:nvCxnSpPr>
          <p:spPr>
            <a:xfrm>
              <a:off x="7554825" y="3019278"/>
              <a:ext cx="0" cy="58134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接點 30"/>
            <p:cNvCxnSpPr/>
            <p:nvPr/>
          </p:nvCxnSpPr>
          <p:spPr>
            <a:xfrm>
              <a:off x="6962307" y="3600624"/>
              <a:ext cx="5925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接點 31"/>
            <p:cNvCxnSpPr/>
            <p:nvPr/>
          </p:nvCxnSpPr>
          <p:spPr>
            <a:xfrm flipV="1">
              <a:off x="6962307" y="3019278"/>
              <a:ext cx="59251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接點 32"/>
            <p:cNvCxnSpPr/>
            <p:nvPr/>
          </p:nvCxnSpPr>
          <p:spPr>
            <a:xfrm flipH="1" flipV="1">
              <a:off x="6295159" y="2364710"/>
              <a:ext cx="667148" cy="6545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接點 33"/>
            <p:cNvCxnSpPr/>
            <p:nvPr/>
          </p:nvCxnSpPr>
          <p:spPr>
            <a:xfrm flipV="1">
              <a:off x="7554825" y="2364710"/>
              <a:ext cx="667148" cy="6545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接點 34"/>
            <p:cNvCxnSpPr/>
            <p:nvPr/>
          </p:nvCxnSpPr>
          <p:spPr>
            <a:xfrm>
              <a:off x="7554825" y="3600624"/>
              <a:ext cx="667148" cy="6545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接點 35"/>
            <p:cNvCxnSpPr/>
            <p:nvPr/>
          </p:nvCxnSpPr>
          <p:spPr>
            <a:xfrm flipH="1">
              <a:off x="6295159" y="3600624"/>
              <a:ext cx="667148" cy="6545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橢圓 36"/>
            <p:cNvSpPr/>
            <p:nvPr/>
          </p:nvSpPr>
          <p:spPr>
            <a:xfrm>
              <a:off x="8147343" y="2291486"/>
              <a:ext cx="149260" cy="14644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8" name="橢圓 37"/>
            <p:cNvSpPr/>
            <p:nvPr/>
          </p:nvSpPr>
          <p:spPr>
            <a:xfrm>
              <a:off x="6220528" y="4181969"/>
              <a:ext cx="149260" cy="14644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橢圓 38"/>
            <p:cNvSpPr/>
            <p:nvPr/>
          </p:nvSpPr>
          <p:spPr>
            <a:xfrm>
              <a:off x="8128120" y="4181970"/>
              <a:ext cx="149260" cy="146446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0" name="橢圓 39"/>
            <p:cNvSpPr/>
            <p:nvPr/>
          </p:nvSpPr>
          <p:spPr>
            <a:xfrm>
              <a:off x="7490372" y="3509649"/>
              <a:ext cx="149260" cy="14644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1" name="橢圓 40"/>
            <p:cNvSpPr/>
            <p:nvPr/>
          </p:nvSpPr>
          <p:spPr>
            <a:xfrm>
              <a:off x="6882023" y="3527402"/>
              <a:ext cx="149260" cy="146446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2" name="橢圓 41"/>
            <p:cNvSpPr/>
            <p:nvPr/>
          </p:nvSpPr>
          <p:spPr>
            <a:xfrm>
              <a:off x="7458711" y="2928304"/>
              <a:ext cx="149260" cy="146446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3" name="橢圓 42"/>
            <p:cNvSpPr/>
            <p:nvPr/>
          </p:nvSpPr>
          <p:spPr>
            <a:xfrm>
              <a:off x="6922730" y="2950494"/>
              <a:ext cx="149260" cy="14644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4" name="橢圓 43"/>
            <p:cNvSpPr/>
            <p:nvPr/>
          </p:nvSpPr>
          <p:spPr>
            <a:xfrm>
              <a:off x="6225051" y="2287048"/>
              <a:ext cx="149260" cy="146446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cxnSp>
        <p:nvCxnSpPr>
          <p:cNvPr id="45" name="直線接點 44"/>
          <p:cNvCxnSpPr/>
          <p:nvPr/>
        </p:nvCxnSpPr>
        <p:spPr>
          <a:xfrm>
            <a:off x="2276299" y="5233137"/>
            <a:ext cx="0" cy="803999"/>
          </a:xfrm>
          <a:prstGeom prst="line">
            <a:avLst/>
          </a:prstGeom>
          <a:ln w="31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接點 45"/>
          <p:cNvCxnSpPr/>
          <p:nvPr/>
        </p:nvCxnSpPr>
        <p:spPr>
          <a:xfrm>
            <a:off x="2560029" y="5511517"/>
            <a:ext cx="0" cy="247239"/>
          </a:xfrm>
          <a:prstGeom prst="line">
            <a:avLst/>
          </a:prstGeom>
          <a:ln w="31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接點 46"/>
          <p:cNvCxnSpPr/>
          <p:nvPr/>
        </p:nvCxnSpPr>
        <p:spPr>
          <a:xfrm>
            <a:off x="2812020" y="5511517"/>
            <a:ext cx="0" cy="247239"/>
          </a:xfrm>
          <a:prstGeom prst="line">
            <a:avLst/>
          </a:prstGeom>
          <a:ln w="31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接點 47"/>
          <p:cNvCxnSpPr/>
          <p:nvPr/>
        </p:nvCxnSpPr>
        <p:spPr>
          <a:xfrm>
            <a:off x="2560029" y="5758756"/>
            <a:ext cx="251991" cy="0"/>
          </a:xfrm>
          <a:prstGeom prst="line">
            <a:avLst/>
          </a:prstGeom>
          <a:ln w="31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接點 48"/>
          <p:cNvCxnSpPr/>
          <p:nvPr/>
        </p:nvCxnSpPr>
        <p:spPr>
          <a:xfrm flipV="1">
            <a:off x="2560029" y="5511517"/>
            <a:ext cx="251991" cy="0"/>
          </a:xfrm>
          <a:prstGeom prst="line">
            <a:avLst/>
          </a:prstGeom>
          <a:ln w="31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接點 49"/>
          <p:cNvCxnSpPr/>
          <p:nvPr/>
        </p:nvCxnSpPr>
        <p:spPr>
          <a:xfrm flipH="1" flipV="1">
            <a:off x="2276299" y="5233137"/>
            <a:ext cx="283730" cy="278380"/>
          </a:xfrm>
          <a:prstGeom prst="line">
            <a:avLst/>
          </a:prstGeom>
          <a:ln w="31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接點 50"/>
          <p:cNvCxnSpPr/>
          <p:nvPr/>
        </p:nvCxnSpPr>
        <p:spPr>
          <a:xfrm flipH="1">
            <a:off x="2276299" y="5758756"/>
            <a:ext cx="283730" cy="278380"/>
          </a:xfrm>
          <a:prstGeom prst="line">
            <a:avLst/>
          </a:prstGeom>
          <a:ln w="31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橢圓 51"/>
          <p:cNvSpPr/>
          <p:nvPr/>
        </p:nvSpPr>
        <p:spPr>
          <a:xfrm>
            <a:off x="2244560" y="6005995"/>
            <a:ext cx="63478" cy="62282"/>
          </a:xfrm>
          <a:prstGeom prst="ellipse">
            <a:avLst/>
          </a:prstGeom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3" name="橢圓 52"/>
          <p:cNvSpPr/>
          <p:nvPr/>
        </p:nvSpPr>
        <p:spPr>
          <a:xfrm>
            <a:off x="2784609" y="5720066"/>
            <a:ext cx="63478" cy="62282"/>
          </a:xfrm>
          <a:prstGeom prst="ellipse">
            <a:avLst/>
          </a:prstGeom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4" name="橢圓 53"/>
          <p:cNvSpPr/>
          <p:nvPr/>
        </p:nvSpPr>
        <p:spPr>
          <a:xfrm>
            <a:off x="2525885" y="5727616"/>
            <a:ext cx="63478" cy="62282"/>
          </a:xfrm>
          <a:prstGeom prst="ellipse">
            <a:avLst/>
          </a:prstGeom>
          <a:solidFill>
            <a:srgbClr val="FFC000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5" name="橢圓 54"/>
          <p:cNvSpPr/>
          <p:nvPr/>
        </p:nvSpPr>
        <p:spPr>
          <a:xfrm>
            <a:off x="2771144" y="5472827"/>
            <a:ext cx="63478" cy="62282"/>
          </a:xfrm>
          <a:prstGeom prst="ellipse">
            <a:avLst/>
          </a:prstGeom>
          <a:solidFill>
            <a:srgbClr val="FFC000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6" name="橢圓 55"/>
          <p:cNvSpPr/>
          <p:nvPr/>
        </p:nvSpPr>
        <p:spPr>
          <a:xfrm>
            <a:off x="2543198" y="5482264"/>
            <a:ext cx="63478" cy="62282"/>
          </a:xfrm>
          <a:prstGeom prst="ellipse">
            <a:avLst/>
          </a:prstGeom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7" name="橢圓 56"/>
          <p:cNvSpPr/>
          <p:nvPr/>
        </p:nvSpPr>
        <p:spPr>
          <a:xfrm>
            <a:off x="2246483" y="5200109"/>
            <a:ext cx="63478" cy="62282"/>
          </a:xfrm>
          <a:prstGeom prst="ellipse">
            <a:avLst/>
          </a:prstGeom>
          <a:solidFill>
            <a:srgbClr val="FFC000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8" name="直線接點 57"/>
          <p:cNvCxnSpPr/>
          <p:nvPr/>
        </p:nvCxnSpPr>
        <p:spPr>
          <a:xfrm>
            <a:off x="4626759" y="5234081"/>
            <a:ext cx="0" cy="803999"/>
          </a:xfrm>
          <a:prstGeom prst="line">
            <a:avLst/>
          </a:prstGeom>
          <a:ln w="31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接點 58"/>
          <p:cNvCxnSpPr/>
          <p:nvPr/>
        </p:nvCxnSpPr>
        <p:spPr>
          <a:xfrm>
            <a:off x="4091038" y="5512461"/>
            <a:ext cx="0" cy="247239"/>
          </a:xfrm>
          <a:prstGeom prst="line">
            <a:avLst/>
          </a:prstGeom>
          <a:ln w="31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接點 59"/>
          <p:cNvCxnSpPr/>
          <p:nvPr/>
        </p:nvCxnSpPr>
        <p:spPr>
          <a:xfrm>
            <a:off x="4343029" y="5512461"/>
            <a:ext cx="0" cy="247239"/>
          </a:xfrm>
          <a:prstGeom prst="line">
            <a:avLst/>
          </a:prstGeom>
          <a:ln w="31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接點 60"/>
          <p:cNvCxnSpPr/>
          <p:nvPr/>
        </p:nvCxnSpPr>
        <p:spPr>
          <a:xfrm>
            <a:off x="4091038" y="5759700"/>
            <a:ext cx="251991" cy="0"/>
          </a:xfrm>
          <a:prstGeom prst="line">
            <a:avLst/>
          </a:prstGeom>
          <a:ln w="31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接點 61"/>
          <p:cNvCxnSpPr/>
          <p:nvPr/>
        </p:nvCxnSpPr>
        <p:spPr>
          <a:xfrm flipV="1">
            <a:off x="4091038" y="5512461"/>
            <a:ext cx="251991" cy="0"/>
          </a:xfrm>
          <a:prstGeom prst="line">
            <a:avLst/>
          </a:prstGeom>
          <a:ln w="31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接點 62"/>
          <p:cNvCxnSpPr/>
          <p:nvPr/>
        </p:nvCxnSpPr>
        <p:spPr>
          <a:xfrm flipV="1">
            <a:off x="4343029" y="5234081"/>
            <a:ext cx="283730" cy="278380"/>
          </a:xfrm>
          <a:prstGeom prst="line">
            <a:avLst/>
          </a:prstGeom>
          <a:ln w="31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接點 63"/>
          <p:cNvCxnSpPr/>
          <p:nvPr/>
        </p:nvCxnSpPr>
        <p:spPr>
          <a:xfrm>
            <a:off x="4343029" y="5759700"/>
            <a:ext cx="283730" cy="278380"/>
          </a:xfrm>
          <a:prstGeom prst="line">
            <a:avLst/>
          </a:prstGeom>
          <a:ln w="31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橢圓 64"/>
          <p:cNvSpPr/>
          <p:nvPr/>
        </p:nvSpPr>
        <p:spPr>
          <a:xfrm>
            <a:off x="4595020" y="5202940"/>
            <a:ext cx="63478" cy="62282"/>
          </a:xfrm>
          <a:prstGeom prst="ellipse">
            <a:avLst/>
          </a:prstGeom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6" name="橢圓 65"/>
          <p:cNvSpPr/>
          <p:nvPr/>
        </p:nvSpPr>
        <p:spPr>
          <a:xfrm>
            <a:off x="4586844" y="6006939"/>
            <a:ext cx="63478" cy="62282"/>
          </a:xfrm>
          <a:prstGeom prst="ellipse">
            <a:avLst/>
          </a:prstGeom>
          <a:solidFill>
            <a:srgbClr val="FFC000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7" name="橢圓 66"/>
          <p:cNvSpPr/>
          <p:nvPr/>
        </p:nvSpPr>
        <p:spPr>
          <a:xfrm>
            <a:off x="4315618" y="5721009"/>
            <a:ext cx="63478" cy="62282"/>
          </a:xfrm>
          <a:prstGeom prst="ellipse">
            <a:avLst/>
          </a:prstGeom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8" name="橢圓 67"/>
          <p:cNvSpPr/>
          <p:nvPr/>
        </p:nvSpPr>
        <p:spPr>
          <a:xfrm>
            <a:off x="4056894" y="5728560"/>
            <a:ext cx="63478" cy="62282"/>
          </a:xfrm>
          <a:prstGeom prst="ellipse">
            <a:avLst/>
          </a:prstGeom>
          <a:solidFill>
            <a:srgbClr val="FFC000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9" name="橢圓 68"/>
          <p:cNvSpPr/>
          <p:nvPr/>
        </p:nvSpPr>
        <p:spPr>
          <a:xfrm>
            <a:off x="4302153" y="5473771"/>
            <a:ext cx="63478" cy="62282"/>
          </a:xfrm>
          <a:prstGeom prst="ellipse">
            <a:avLst/>
          </a:prstGeom>
          <a:solidFill>
            <a:srgbClr val="FFC000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0" name="橢圓 69"/>
          <p:cNvSpPr/>
          <p:nvPr/>
        </p:nvSpPr>
        <p:spPr>
          <a:xfrm>
            <a:off x="4074207" y="5483208"/>
            <a:ext cx="63478" cy="62282"/>
          </a:xfrm>
          <a:prstGeom prst="ellipse">
            <a:avLst/>
          </a:prstGeom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1" name="直線接點 70"/>
          <p:cNvCxnSpPr>
            <a:stCxn id="55" idx="6"/>
            <a:endCxn id="70" idx="1"/>
          </p:cNvCxnSpPr>
          <p:nvPr/>
        </p:nvCxnSpPr>
        <p:spPr>
          <a:xfrm flipV="1">
            <a:off x="2834622" y="5492329"/>
            <a:ext cx="1248881" cy="11639"/>
          </a:xfrm>
          <a:prstGeom prst="line">
            <a:avLst/>
          </a:prstGeom>
          <a:ln w="31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接點 71"/>
          <p:cNvCxnSpPr>
            <a:stCxn id="53" idx="7"/>
            <a:endCxn id="68" idx="7"/>
          </p:cNvCxnSpPr>
          <p:nvPr/>
        </p:nvCxnSpPr>
        <p:spPr>
          <a:xfrm>
            <a:off x="2838791" y="5729187"/>
            <a:ext cx="1272286" cy="8494"/>
          </a:xfrm>
          <a:prstGeom prst="line">
            <a:avLst/>
          </a:prstGeom>
          <a:ln w="31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接點 72"/>
          <p:cNvCxnSpPr>
            <a:stCxn id="52" idx="2"/>
            <a:endCxn id="66" idx="2"/>
          </p:cNvCxnSpPr>
          <p:nvPr/>
        </p:nvCxnSpPr>
        <p:spPr>
          <a:xfrm>
            <a:off x="2244560" y="6037136"/>
            <a:ext cx="2342285" cy="944"/>
          </a:xfrm>
          <a:prstGeom prst="line">
            <a:avLst/>
          </a:prstGeom>
          <a:ln w="31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接點 73"/>
          <p:cNvCxnSpPr>
            <a:stCxn id="57" idx="4"/>
            <a:endCxn id="65" idx="3"/>
          </p:cNvCxnSpPr>
          <p:nvPr/>
        </p:nvCxnSpPr>
        <p:spPr>
          <a:xfrm flipV="1">
            <a:off x="2278222" y="5256100"/>
            <a:ext cx="2326093" cy="6290"/>
          </a:xfrm>
          <a:prstGeom prst="line">
            <a:avLst/>
          </a:prstGeom>
          <a:ln w="31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" name="群組 74"/>
          <p:cNvGrpSpPr/>
          <p:nvPr/>
        </p:nvGrpSpPr>
        <p:grpSpPr>
          <a:xfrm>
            <a:off x="5292310" y="5200109"/>
            <a:ext cx="2671151" cy="869112"/>
            <a:chOff x="2287450" y="4025634"/>
            <a:chExt cx="5676011" cy="2043587"/>
          </a:xfrm>
        </p:grpSpPr>
        <p:cxnSp>
          <p:nvCxnSpPr>
            <p:cNvPr id="76" name="直線接點 75"/>
            <p:cNvCxnSpPr/>
            <p:nvPr/>
          </p:nvCxnSpPr>
          <p:spPr>
            <a:xfrm>
              <a:off x="2362081" y="4103296"/>
              <a:ext cx="0" cy="1890483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接點 76"/>
            <p:cNvCxnSpPr/>
            <p:nvPr/>
          </p:nvCxnSpPr>
          <p:spPr>
            <a:xfrm>
              <a:off x="3029229" y="4757864"/>
              <a:ext cx="0" cy="581346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接點 77"/>
            <p:cNvCxnSpPr/>
            <p:nvPr/>
          </p:nvCxnSpPr>
          <p:spPr>
            <a:xfrm>
              <a:off x="3621747" y="4757864"/>
              <a:ext cx="0" cy="581346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接點 78"/>
            <p:cNvCxnSpPr/>
            <p:nvPr/>
          </p:nvCxnSpPr>
          <p:spPr>
            <a:xfrm>
              <a:off x="3029229" y="5339210"/>
              <a:ext cx="592518" cy="0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接點 79"/>
            <p:cNvCxnSpPr/>
            <p:nvPr/>
          </p:nvCxnSpPr>
          <p:spPr>
            <a:xfrm flipV="1">
              <a:off x="3029229" y="4757864"/>
              <a:ext cx="592518" cy="0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接點 80"/>
            <p:cNvCxnSpPr/>
            <p:nvPr/>
          </p:nvCxnSpPr>
          <p:spPr>
            <a:xfrm flipH="1" flipV="1">
              <a:off x="2362081" y="4103296"/>
              <a:ext cx="667148" cy="654568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接點 81"/>
            <p:cNvCxnSpPr/>
            <p:nvPr/>
          </p:nvCxnSpPr>
          <p:spPr>
            <a:xfrm flipH="1">
              <a:off x="2362081" y="5339210"/>
              <a:ext cx="667148" cy="654568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橢圓 82"/>
            <p:cNvSpPr/>
            <p:nvPr/>
          </p:nvSpPr>
          <p:spPr>
            <a:xfrm>
              <a:off x="2287450" y="5920555"/>
              <a:ext cx="149260" cy="146446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4" name="橢圓 83"/>
            <p:cNvSpPr/>
            <p:nvPr/>
          </p:nvSpPr>
          <p:spPr>
            <a:xfrm>
              <a:off x="3557294" y="5248235"/>
              <a:ext cx="149260" cy="146446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5" name="橢圓 84"/>
            <p:cNvSpPr/>
            <p:nvPr/>
          </p:nvSpPr>
          <p:spPr>
            <a:xfrm>
              <a:off x="2948945" y="5265988"/>
              <a:ext cx="149260" cy="146446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6" name="橢圓 85"/>
            <p:cNvSpPr/>
            <p:nvPr/>
          </p:nvSpPr>
          <p:spPr>
            <a:xfrm>
              <a:off x="3525633" y="4666890"/>
              <a:ext cx="149260" cy="146446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7" name="橢圓 86"/>
            <p:cNvSpPr/>
            <p:nvPr/>
          </p:nvSpPr>
          <p:spPr>
            <a:xfrm>
              <a:off x="2989652" y="4689080"/>
              <a:ext cx="149260" cy="146446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8" name="橢圓 87"/>
            <p:cNvSpPr/>
            <p:nvPr/>
          </p:nvSpPr>
          <p:spPr>
            <a:xfrm>
              <a:off x="2291973" y="4025634"/>
              <a:ext cx="149260" cy="146446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89" name="直線接點 88"/>
            <p:cNvCxnSpPr/>
            <p:nvPr/>
          </p:nvCxnSpPr>
          <p:spPr>
            <a:xfrm>
              <a:off x="7888831" y="4105515"/>
              <a:ext cx="0" cy="1890483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線接點 89"/>
            <p:cNvCxnSpPr/>
            <p:nvPr/>
          </p:nvCxnSpPr>
          <p:spPr>
            <a:xfrm>
              <a:off x="6629165" y="4760083"/>
              <a:ext cx="0" cy="581346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線接點 90"/>
            <p:cNvCxnSpPr/>
            <p:nvPr/>
          </p:nvCxnSpPr>
          <p:spPr>
            <a:xfrm>
              <a:off x="7221683" y="4760083"/>
              <a:ext cx="0" cy="581346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線接點 91"/>
            <p:cNvCxnSpPr/>
            <p:nvPr/>
          </p:nvCxnSpPr>
          <p:spPr>
            <a:xfrm>
              <a:off x="6629165" y="5341429"/>
              <a:ext cx="592518" cy="0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線接點 92"/>
            <p:cNvCxnSpPr/>
            <p:nvPr/>
          </p:nvCxnSpPr>
          <p:spPr>
            <a:xfrm flipV="1">
              <a:off x="6629165" y="4760083"/>
              <a:ext cx="592518" cy="0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線接點 93"/>
            <p:cNvCxnSpPr/>
            <p:nvPr/>
          </p:nvCxnSpPr>
          <p:spPr>
            <a:xfrm flipV="1">
              <a:off x="7221683" y="4105515"/>
              <a:ext cx="667148" cy="654568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線接點 94"/>
            <p:cNvCxnSpPr/>
            <p:nvPr/>
          </p:nvCxnSpPr>
          <p:spPr>
            <a:xfrm>
              <a:off x="7221683" y="5341429"/>
              <a:ext cx="667148" cy="654568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橢圓 95"/>
            <p:cNvSpPr/>
            <p:nvPr/>
          </p:nvSpPr>
          <p:spPr>
            <a:xfrm>
              <a:off x="7814201" y="4032291"/>
              <a:ext cx="149260" cy="146446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7" name="橢圓 96"/>
            <p:cNvSpPr/>
            <p:nvPr/>
          </p:nvSpPr>
          <p:spPr>
            <a:xfrm>
              <a:off x="7794978" y="5922775"/>
              <a:ext cx="149260" cy="146446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8" name="橢圓 97"/>
            <p:cNvSpPr/>
            <p:nvPr/>
          </p:nvSpPr>
          <p:spPr>
            <a:xfrm>
              <a:off x="7157230" y="5250454"/>
              <a:ext cx="149260" cy="146446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9" name="橢圓 98"/>
            <p:cNvSpPr/>
            <p:nvPr/>
          </p:nvSpPr>
          <p:spPr>
            <a:xfrm>
              <a:off x="6548881" y="5268207"/>
              <a:ext cx="149260" cy="146446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0" name="橢圓 99"/>
            <p:cNvSpPr/>
            <p:nvPr/>
          </p:nvSpPr>
          <p:spPr>
            <a:xfrm>
              <a:off x="7125569" y="4669109"/>
              <a:ext cx="149260" cy="146446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1" name="橢圓 100"/>
            <p:cNvSpPr/>
            <p:nvPr/>
          </p:nvSpPr>
          <p:spPr>
            <a:xfrm>
              <a:off x="6589588" y="4691299"/>
              <a:ext cx="149260" cy="146446"/>
            </a:xfrm>
            <a:prstGeom prst="ellipse">
              <a:avLst/>
            </a:prstGeom>
            <a:solidFill>
              <a:srgbClr val="00B0F0"/>
            </a:solidFill>
            <a:ln w="31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02" name="直線接點 101"/>
            <p:cNvCxnSpPr>
              <a:stCxn id="86" idx="6"/>
              <a:endCxn id="96" idx="3"/>
            </p:cNvCxnSpPr>
            <p:nvPr/>
          </p:nvCxnSpPr>
          <p:spPr>
            <a:xfrm flipV="1">
              <a:off x="3674893" y="4157290"/>
              <a:ext cx="4161167" cy="582823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線接點 102"/>
            <p:cNvCxnSpPr>
              <a:stCxn id="84" idx="7"/>
              <a:endCxn id="99" idx="2"/>
            </p:cNvCxnSpPr>
            <p:nvPr/>
          </p:nvCxnSpPr>
          <p:spPr>
            <a:xfrm>
              <a:off x="3684695" y="5269682"/>
              <a:ext cx="2864186" cy="71748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線接點 103"/>
            <p:cNvCxnSpPr>
              <a:stCxn id="83" idx="2"/>
              <a:endCxn id="97" idx="7"/>
            </p:cNvCxnSpPr>
            <p:nvPr/>
          </p:nvCxnSpPr>
          <p:spPr>
            <a:xfrm flipV="1">
              <a:off x="2287450" y="5944222"/>
              <a:ext cx="5634929" cy="49556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直線接點 104"/>
            <p:cNvCxnSpPr>
              <a:stCxn id="88" idx="4"/>
              <a:endCxn id="101" idx="0"/>
            </p:cNvCxnSpPr>
            <p:nvPr/>
          </p:nvCxnSpPr>
          <p:spPr>
            <a:xfrm>
              <a:off x="2366603" y="4172080"/>
              <a:ext cx="4297615" cy="519219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6" name="文字方塊 105"/>
          <p:cNvSpPr txBox="1"/>
          <p:nvPr/>
        </p:nvSpPr>
        <p:spPr>
          <a:xfrm>
            <a:off x="3527741" y="6180235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good</a:t>
            </a:r>
            <a:endParaRPr lang="zh-TW" altLang="en-US" dirty="0"/>
          </a:p>
        </p:txBody>
      </p:sp>
      <p:sp>
        <p:nvSpPr>
          <p:cNvPr id="107" name="文字方塊 106"/>
          <p:cNvSpPr txBox="1"/>
          <p:nvPr/>
        </p:nvSpPr>
        <p:spPr>
          <a:xfrm>
            <a:off x="6096000" y="6197290"/>
            <a:ext cx="2240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bad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13285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03290"/>
          </a:xfrm>
        </p:spPr>
        <p:txBody>
          <a:bodyPr/>
          <a:lstStyle/>
          <a:p>
            <a:endParaRPr lang="en-US" altLang="zh-TW" dirty="0"/>
          </a:p>
          <a:p>
            <a:r>
              <a:rPr lang="en-US" altLang="zh-TW" dirty="0"/>
              <a:t>Theorem 2:  The good edge join of any two super graphs is super.</a:t>
            </a:r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911189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Proof of Theorem 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196817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" name="群組 164"/>
          <p:cNvGrpSpPr/>
          <p:nvPr/>
        </p:nvGrpSpPr>
        <p:grpSpPr>
          <a:xfrm>
            <a:off x="923669" y="1563129"/>
            <a:ext cx="3586548" cy="1693986"/>
            <a:chOff x="923669" y="1563129"/>
            <a:chExt cx="3586548" cy="1693986"/>
          </a:xfrm>
        </p:grpSpPr>
        <p:sp>
          <p:nvSpPr>
            <p:cNvPr id="5" name="矩形 4"/>
            <p:cNvSpPr/>
            <p:nvPr/>
          </p:nvSpPr>
          <p:spPr>
            <a:xfrm>
              <a:off x="923669" y="16360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6" name="直線接點 25"/>
            <p:cNvCxnSpPr/>
            <p:nvPr/>
          </p:nvCxnSpPr>
          <p:spPr>
            <a:xfrm flipH="1">
              <a:off x="2582532" y="19008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接點 26"/>
            <p:cNvCxnSpPr/>
            <p:nvPr/>
          </p:nvCxnSpPr>
          <p:spPr>
            <a:xfrm flipH="1" flipV="1">
              <a:off x="2155659" y="1803583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接點 27"/>
            <p:cNvCxnSpPr/>
            <p:nvPr/>
          </p:nvCxnSpPr>
          <p:spPr>
            <a:xfrm flipH="1">
              <a:off x="2198886" y="19008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接點 28"/>
            <p:cNvCxnSpPr/>
            <p:nvPr/>
          </p:nvCxnSpPr>
          <p:spPr>
            <a:xfrm flipH="1" flipV="1">
              <a:off x="2198886" y="27653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接點 29"/>
            <p:cNvCxnSpPr/>
            <p:nvPr/>
          </p:nvCxnSpPr>
          <p:spPr>
            <a:xfrm flipH="1">
              <a:off x="2252921" y="29437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橢圓 30"/>
            <p:cNvSpPr/>
            <p:nvPr/>
          </p:nvSpPr>
          <p:spPr>
            <a:xfrm>
              <a:off x="2525795" y="1833302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2" name="橢圓 31"/>
            <p:cNvSpPr/>
            <p:nvPr/>
          </p:nvSpPr>
          <p:spPr>
            <a:xfrm>
              <a:off x="2525795" y="28707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" name="橢圓 32"/>
            <p:cNvSpPr/>
            <p:nvPr/>
          </p:nvSpPr>
          <p:spPr>
            <a:xfrm>
              <a:off x="2131342" y="30004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4" name="橢圓 33"/>
            <p:cNvSpPr/>
            <p:nvPr/>
          </p:nvSpPr>
          <p:spPr>
            <a:xfrm>
              <a:off x="2131342" y="27194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35" name="橢圓 34"/>
            <p:cNvSpPr/>
            <p:nvPr/>
          </p:nvSpPr>
          <p:spPr>
            <a:xfrm>
              <a:off x="2120536" y="193822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6" name="橢圓 35"/>
            <p:cNvSpPr/>
            <p:nvPr/>
          </p:nvSpPr>
          <p:spPr>
            <a:xfrm>
              <a:off x="2088115" y="172298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" name="矩形 6"/>
            <p:cNvSpPr/>
            <p:nvPr/>
          </p:nvSpPr>
          <p:spPr>
            <a:xfrm flipH="1" flipV="1">
              <a:off x="2997247" y="1563129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8" name="直線接點 7"/>
            <p:cNvCxnSpPr/>
            <p:nvPr/>
          </p:nvCxnSpPr>
          <p:spPr>
            <a:xfrm flipV="1">
              <a:off x="2840547" y="1876530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接點 8"/>
            <p:cNvCxnSpPr/>
            <p:nvPr/>
          </p:nvCxnSpPr>
          <p:spPr>
            <a:xfrm>
              <a:off x="2851354" y="2919398"/>
              <a:ext cx="426873" cy="972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接點 9"/>
            <p:cNvCxnSpPr/>
            <p:nvPr/>
          </p:nvCxnSpPr>
          <p:spPr>
            <a:xfrm flipV="1">
              <a:off x="2851354" y="2784312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接點 10"/>
            <p:cNvCxnSpPr/>
            <p:nvPr/>
          </p:nvCxnSpPr>
          <p:spPr>
            <a:xfrm>
              <a:off x="2851354" y="1876530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/>
            <p:cNvCxnSpPr/>
            <p:nvPr/>
          </p:nvCxnSpPr>
          <p:spPr>
            <a:xfrm flipV="1">
              <a:off x="2851354" y="1752250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橢圓 12"/>
            <p:cNvSpPr/>
            <p:nvPr/>
          </p:nvSpPr>
          <p:spPr>
            <a:xfrm flipH="1" flipV="1">
              <a:off x="2773004" y="2851855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橢圓 13"/>
            <p:cNvSpPr/>
            <p:nvPr/>
          </p:nvSpPr>
          <p:spPr>
            <a:xfrm flipH="1" flipV="1">
              <a:off x="2773004" y="181439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橢圓 14"/>
            <p:cNvSpPr/>
            <p:nvPr/>
          </p:nvSpPr>
          <p:spPr>
            <a:xfrm flipH="1" flipV="1">
              <a:off x="3167457" y="1684707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橢圓 15"/>
            <p:cNvSpPr/>
            <p:nvPr/>
          </p:nvSpPr>
          <p:spPr>
            <a:xfrm flipH="1" flipV="1">
              <a:off x="3167457" y="1965687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橢圓 16"/>
            <p:cNvSpPr/>
            <p:nvPr/>
          </p:nvSpPr>
          <p:spPr>
            <a:xfrm flipH="1" flipV="1">
              <a:off x="3178264" y="274693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" name="橢圓 17"/>
            <p:cNvSpPr/>
            <p:nvPr/>
          </p:nvSpPr>
          <p:spPr>
            <a:xfrm flipH="1" flipV="1">
              <a:off x="3210684" y="296217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9" name="直線接點 18"/>
            <p:cNvCxnSpPr>
              <a:stCxn id="36" idx="6"/>
              <a:endCxn id="15" idx="6"/>
            </p:cNvCxnSpPr>
            <p:nvPr/>
          </p:nvCxnSpPr>
          <p:spPr>
            <a:xfrm flipV="1">
              <a:off x="2223202" y="1752250"/>
              <a:ext cx="944255" cy="382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/>
            <p:cNvCxnSpPr>
              <a:stCxn id="35" idx="5"/>
              <a:endCxn id="16" idx="6"/>
            </p:cNvCxnSpPr>
            <p:nvPr/>
          </p:nvCxnSpPr>
          <p:spPr>
            <a:xfrm flipV="1">
              <a:off x="2235839" y="2033230"/>
              <a:ext cx="931617" cy="202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/>
            <p:cNvCxnSpPr>
              <a:stCxn id="34" idx="6"/>
              <a:endCxn id="17" idx="4"/>
            </p:cNvCxnSpPr>
            <p:nvPr/>
          </p:nvCxnSpPr>
          <p:spPr>
            <a:xfrm flipV="1">
              <a:off x="2266429" y="2746937"/>
              <a:ext cx="979378" cy="400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接點 21"/>
            <p:cNvCxnSpPr>
              <a:stCxn id="33" idx="5"/>
              <a:endCxn id="18" idx="6"/>
            </p:cNvCxnSpPr>
            <p:nvPr/>
          </p:nvCxnSpPr>
          <p:spPr>
            <a:xfrm flipV="1">
              <a:off x="2246646" y="3029719"/>
              <a:ext cx="964038" cy="860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接點 22"/>
            <p:cNvCxnSpPr/>
            <p:nvPr/>
          </p:nvCxnSpPr>
          <p:spPr>
            <a:xfrm>
              <a:off x="1081045" y="1893867"/>
              <a:ext cx="10807" cy="1042868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橢圓 23"/>
            <p:cNvSpPr/>
            <p:nvPr/>
          </p:nvSpPr>
          <p:spPr>
            <a:xfrm flipH="1">
              <a:off x="1013502" y="1826323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橢圓 24"/>
            <p:cNvSpPr/>
            <p:nvPr/>
          </p:nvSpPr>
          <p:spPr>
            <a:xfrm flipH="1">
              <a:off x="1013502" y="2863788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3" name="文字方塊 102"/>
            <p:cNvSpPr txBox="1"/>
            <p:nvPr/>
          </p:nvSpPr>
          <p:spPr>
            <a:xfrm>
              <a:off x="1080476" y="2151657"/>
              <a:ext cx="5606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e</a:t>
              </a:r>
              <a:endParaRPr lang="zh-TW" altLang="en-US" dirty="0"/>
            </a:p>
          </p:txBody>
        </p:sp>
      </p:grpSp>
      <p:sp>
        <p:nvSpPr>
          <p:cNvPr id="123" name="文字方塊 122"/>
          <p:cNvSpPr txBox="1"/>
          <p:nvPr/>
        </p:nvSpPr>
        <p:spPr>
          <a:xfrm>
            <a:off x="4955059" y="716692"/>
            <a:ext cx="64625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/>
              <a:t>We need to prove the two properties of super edge remain hold in the large graph.</a:t>
            </a:r>
          </a:p>
          <a:p>
            <a:endParaRPr lang="en-US" altLang="zh-TW" sz="2800" dirty="0"/>
          </a:p>
          <a:p>
            <a:endParaRPr lang="en-US" altLang="zh-TW" sz="2800" dirty="0"/>
          </a:p>
          <a:p>
            <a:r>
              <a:rPr lang="en-US" altLang="zh-TW" sz="2800" dirty="0"/>
              <a:t>First, we assume that the distance between e and the joined edge is at least 3.</a:t>
            </a:r>
          </a:p>
          <a:p>
            <a:endParaRPr lang="en-US" altLang="zh-TW" sz="2800" dirty="0"/>
          </a:p>
          <a:p>
            <a:r>
              <a:rPr lang="en-US" altLang="zh-TW" sz="2800" dirty="0"/>
              <a:t>However, the proof is easy. Just using the standard technique</a:t>
            </a:r>
            <a:r>
              <a:rPr lang="en-US" altLang="zh-TW" dirty="0"/>
              <a:t>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088975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/>
          <p:cNvGrpSpPr/>
          <p:nvPr/>
        </p:nvGrpSpPr>
        <p:grpSpPr>
          <a:xfrm>
            <a:off x="2528801" y="3428919"/>
            <a:ext cx="3586548" cy="1693986"/>
            <a:chOff x="923669" y="1563129"/>
            <a:chExt cx="3586548" cy="1693986"/>
          </a:xfrm>
        </p:grpSpPr>
        <p:sp>
          <p:nvSpPr>
            <p:cNvPr id="3" name="文字方塊 2"/>
            <p:cNvSpPr txBox="1"/>
            <p:nvPr/>
          </p:nvSpPr>
          <p:spPr>
            <a:xfrm>
              <a:off x="1720898" y="188025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2</a:t>
              </a:r>
              <a:endParaRPr lang="zh-TW" altLang="en-US" dirty="0"/>
            </a:p>
          </p:txBody>
        </p:sp>
        <p:sp>
          <p:nvSpPr>
            <p:cNvPr id="4" name="矩形 3"/>
            <p:cNvSpPr/>
            <p:nvPr/>
          </p:nvSpPr>
          <p:spPr>
            <a:xfrm>
              <a:off x="923669" y="16360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" name="直線接點 4"/>
            <p:cNvCxnSpPr/>
            <p:nvPr/>
          </p:nvCxnSpPr>
          <p:spPr>
            <a:xfrm flipH="1">
              <a:off x="2582532" y="19008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接點 5"/>
            <p:cNvCxnSpPr/>
            <p:nvPr/>
          </p:nvCxnSpPr>
          <p:spPr>
            <a:xfrm flipH="1" flipV="1">
              <a:off x="2155659" y="1803583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接點 6"/>
            <p:cNvCxnSpPr/>
            <p:nvPr/>
          </p:nvCxnSpPr>
          <p:spPr>
            <a:xfrm flipH="1">
              <a:off x="2198886" y="19008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/>
            <p:nvPr/>
          </p:nvCxnSpPr>
          <p:spPr>
            <a:xfrm flipH="1" flipV="1">
              <a:off x="2198886" y="27653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接點 8"/>
            <p:cNvCxnSpPr/>
            <p:nvPr/>
          </p:nvCxnSpPr>
          <p:spPr>
            <a:xfrm flipH="1">
              <a:off x="2252921" y="29437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橢圓 9"/>
            <p:cNvSpPr/>
            <p:nvPr/>
          </p:nvSpPr>
          <p:spPr>
            <a:xfrm>
              <a:off x="2525795" y="1833302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/>
            <p:cNvSpPr/>
            <p:nvPr/>
          </p:nvSpPr>
          <p:spPr>
            <a:xfrm>
              <a:off x="2525795" y="28707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橢圓 11"/>
            <p:cNvSpPr/>
            <p:nvPr/>
          </p:nvSpPr>
          <p:spPr>
            <a:xfrm>
              <a:off x="2131342" y="30004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橢圓 12"/>
            <p:cNvSpPr/>
            <p:nvPr/>
          </p:nvSpPr>
          <p:spPr>
            <a:xfrm>
              <a:off x="2131342" y="27194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4" name="橢圓 13"/>
            <p:cNvSpPr/>
            <p:nvPr/>
          </p:nvSpPr>
          <p:spPr>
            <a:xfrm>
              <a:off x="2120536" y="1938220"/>
              <a:ext cx="135087" cy="135087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5" name="橢圓 14"/>
            <p:cNvSpPr/>
            <p:nvPr/>
          </p:nvSpPr>
          <p:spPr>
            <a:xfrm>
              <a:off x="2088115" y="1722981"/>
              <a:ext cx="135087" cy="135087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矩形 15"/>
            <p:cNvSpPr/>
            <p:nvPr/>
          </p:nvSpPr>
          <p:spPr>
            <a:xfrm flipH="1" flipV="1">
              <a:off x="2997247" y="1563129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7" name="直線接點 16"/>
            <p:cNvCxnSpPr/>
            <p:nvPr/>
          </p:nvCxnSpPr>
          <p:spPr>
            <a:xfrm flipV="1">
              <a:off x="2840547" y="1876530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/>
            <p:cNvCxnSpPr/>
            <p:nvPr/>
          </p:nvCxnSpPr>
          <p:spPr>
            <a:xfrm>
              <a:off x="2851354" y="2919398"/>
              <a:ext cx="426873" cy="972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 18"/>
            <p:cNvCxnSpPr/>
            <p:nvPr/>
          </p:nvCxnSpPr>
          <p:spPr>
            <a:xfrm flipV="1">
              <a:off x="2851354" y="2784312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/>
            <p:cNvCxnSpPr/>
            <p:nvPr/>
          </p:nvCxnSpPr>
          <p:spPr>
            <a:xfrm>
              <a:off x="2851354" y="1876530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/>
            <p:cNvCxnSpPr/>
            <p:nvPr/>
          </p:nvCxnSpPr>
          <p:spPr>
            <a:xfrm flipV="1">
              <a:off x="2851354" y="1752250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橢圓 21"/>
            <p:cNvSpPr/>
            <p:nvPr/>
          </p:nvSpPr>
          <p:spPr>
            <a:xfrm flipH="1" flipV="1">
              <a:off x="2773004" y="2851855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橢圓 22"/>
            <p:cNvSpPr/>
            <p:nvPr/>
          </p:nvSpPr>
          <p:spPr>
            <a:xfrm flipH="1" flipV="1">
              <a:off x="2773004" y="181439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橢圓 23"/>
            <p:cNvSpPr/>
            <p:nvPr/>
          </p:nvSpPr>
          <p:spPr>
            <a:xfrm flipH="1" flipV="1">
              <a:off x="3167457" y="1684707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橢圓 24"/>
            <p:cNvSpPr/>
            <p:nvPr/>
          </p:nvSpPr>
          <p:spPr>
            <a:xfrm flipH="1" flipV="1">
              <a:off x="3167457" y="1965687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橢圓 25"/>
            <p:cNvSpPr/>
            <p:nvPr/>
          </p:nvSpPr>
          <p:spPr>
            <a:xfrm flipH="1" flipV="1">
              <a:off x="3178264" y="274693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橢圓 26"/>
            <p:cNvSpPr/>
            <p:nvPr/>
          </p:nvSpPr>
          <p:spPr>
            <a:xfrm flipH="1" flipV="1">
              <a:off x="3210684" y="296217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8" name="直線接點 27"/>
            <p:cNvCxnSpPr>
              <a:stCxn id="15" idx="6"/>
              <a:endCxn id="24" idx="6"/>
            </p:cNvCxnSpPr>
            <p:nvPr/>
          </p:nvCxnSpPr>
          <p:spPr>
            <a:xfrm flipV="1">
              <a:off x="2223202" y="1752250"/>
              <a:ext cx="944255" cy="382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接點 28"/>
            <p:cNvCxnSpPr>
              <a:stCxn id="14" idx="5"/>
              <a:endCxn id="25" idx="6"/>
            </p:cNvCxnSpPr>
            <p:nvPr/>
          </p:nvCxnSpPr>
          <p:spPr>
            <a:xfrm flipV="1">
              <a:off x="2235839" y="2033230"/>
              <a:ext cx="931617" cy="202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接點 29"/>
            <p:cNvCxnSpPr>
              <a:stCxn id="13" idx="6"/>
              <a:endCxn id="26" idx="4"/>
            </p:cNvCxnSpPr>
            <p:nvPr/>
          </p:nvCxnSpPr>
          <p:spPr>
            <a:xfrm flipV="1">
              <a:off x="2266429" y="2746937"/>
              <a:ext cx="979378" cy="400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接點 30"/>
            <p:cNvCxnSpPr>
              <a:stCxn id="12" idx="5"/>
              <a:endCxn id="27" idx="6"/>
            </p:cNvCxnSpPr>
            <p:nvPr/>
          </p:nvCxnSpPr>
          <p:spPr>
            <a:xfrm flipV="1">
              <a:off x="2246646" y="3029719"/>
              <a:ext cx="964038" cy="860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接點 31"/>
            <p:cNvCxnSpPr>
              <a:stCxn id="15" idx="6"/>
            </p:cNvCxnSpPr>
            <p:nvPr/>
          </p:nvCxnSpPr>
          <p:spPr>
            <a:xfrm flipH="1">
              <a:off x="1544595" y="1790525"/>
              <a:ext cx="678607" cy="483118"/>
            </a:xfrm>
            <a:prstGeom prst="line">
              <a:avLst/>
            </a:prstGeom>
            <a:ln w="5715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橢圓 32"/>
            <p:cNvSpPr/>
            <p:nvPr/>
          </p:nvSpPr>
          <p:spPr>
            <a:xfrm>
              <a:off x="1396871" y="2238561"/>
              <a:ext cx="135087" cy="135087"/>
            </a:xfrm>
            <a:prstGeom prst="ellipse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34" name="橢圓 33"/>
            <p:cNvSpPr/>
            <p:nvPr/>
          </p:nvSpPr>
          <p:spPr>
            <a:xfrm flipH="1" flipV="1">
              <a:off x="1435647" y="2584383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" name="橢圓 34"/>
            <p:cNvSpPr/>
            <p:nvPr/>
          </p:nvSpPr>
          <p:spPr>
            <a:xfrm flipH="1" flipV="1">
              <a:off x="1127489" y="2258232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36" name="直線接點 35"/>
            <p:cNvCxnSpPr>
              <a:stCxn id="33" idx="6"/>
              <a:endCxn id="35" idx="3"/>
            </p:cNvCxnSpPr>
            <p:nvPr/>
          </p:nvCxnSpPr>
          <p:spPr>
            <a:xfrm flipH="1" flipV="1">
              <a:off x="1242793" y="2278015"/>
              <a:ext cx="289165" cy="280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接點 36"/>
            <p:cNvCxnSpPr>
              <a:stCxn id="33" idx="4"/>
              <a:endCxn id="34" idx="4"/>
            </p:cNvCxnSpPr>
            <p:nvPr/>
          </p:nvCxnSpPr>
          <p:spPr>
            <a:xfrm>
              <a:off x="1464415" y="2373648"/>
              <a:ext cx="38775" cy="2107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橢圓 37"/>
            <p:cNvSpPr/>
            <p:nvPr/>
          </p:nvSpPr>
          <p:spPr>
            <a:xfrm>
              <a:off x="1639778" y="1722981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39" name="直線接點 38"/>
            <p:cNvCxnSpPr>
              <a:stCxn id="38" idx="5"/>
            </p:cNvCxnSpPr>
            <p:nvPr/>
          </p:nvCxnSpPr>
          <p:spPr>
            <a:xfrm flipV="1">
              <a:off x="1755082" y="1790524"/>
              <a:ext cx="333033" cy="4776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手繪多邊形 39"/>
          <p:cNvSpPr/>
          <p:nvPr/>
        </p:nvSpPr>
        <p:spPr>
          <a:xfrm>
            <a:off x="2938547" y="3680243"/>
            <a:ext cx="1312348" cy="1276703"/>
          </a:xfrm>
          <a:custGeom>
            <a:avLst/>
            <a:gdLst>
              <a:gd name="connsiteX0" fmla="*/ 184667 w 1312348"/>
              <a:gd name="connsiteY0" fmla="*/ 839971 h 1276703"/>
              <a:gd name="connsiteX1" fmla="*/ 42624 w 1312348"/>
              <a:gd name="connsiteY1" fmla="*/ 1239466 h 1276703"/>
              <a:gd name="connsiteX2" fmla="*/ 850492 w 1312348"/>
              <a:gd name="connsiteY2" fmla="*/ 1248343 h 1276703"/>
              <a:gd name="connsiteX3" fmla="*/ 1285498 w 1312348"/>
              <a:gd name="connsiteY3" fmla="*/ 1141811 h 1276703"/>
              <a:gd name="connsiteX4" fmla="*/ 1223354 w 1312348"/>
              <a:gd name="connsiteY4" fmla="*/ 94246 h 1276703"/>
              <a:gd name="connsiteX5" fmla="*/ 877125 w 1312348"/>
              <a:gd name="connsiteY5" fmla="*/ 49858 h 1276703"/>
              <a:gd name="connsiteX6" fmla="*/ 877125 w 1312348"/>
              <a:gd name="connsiteY6" fmla="*/ 49858 h 1276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12348" h="1276703">
                <a:moveTo>
                  <a:pt x="184667" y="839971"/>
                </a:moveTo>
                <a:cubicBezTo>
                  <a:pt x="58160" y="1005687"/>
                  <a:pt x="-68347" y="1171404"/>
                  <a:pt x="42624" y="1239466"/>
                </a:cubicBezTo>
                <a:cubicBezTo>
                  <a:pt x="153595" y="1307528"/>
                  <a:pt x="643346" y="1264619"/>
                  <a:pt x="850492" y="1248343"/>
                </a:cubicBezTo>
                <a:cubicBezTo>
                  <a:pt x="1057638" y="1232067"/>
                  <a:pt x="1223354" y="1334160"/>
                  <a:pt x="1285498" y="1141811"/>
                </a:cubicBezTo>
                <a:cubicBezTo>
                  <a:pt x="1347642" y="949462"/>
                  <a:pt x="1291416" y="276238"/>
                  <a:pt x="1223354" y="94246"/>
                </a:cubicBezTo>
                <a:cubicBezTo>
                  <a:pt x="1155292" y="-87746"/>
                  <a:pt x="877125" y="49858"/>
                  <a:pt x="877125" y="49858"/>
                </a:cubicBezTo>
                <a:lnTo>
                  <a:pt x="877125" y="49858"/>
                </a:ln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手繪多邊形 40"/>
          <p:cNvSpPr/>
          <p:nvPr/>
        </p:nvSpPr>
        <p:spPr>
          <a:xfrm>
            <a:off x="4880992" y="3623569"/>
            <a:ext cx="938993" cy="1305017"/>
          </a:xfrm>
          <a:custGeom>
            <a:avLst/>
            <a:gdLst>
              <a:gd name="connsiteX0" fmla="*/ 0 w 938993"/>
              <a:gd name="connsiteY0" fmla="*/ 1305017 h 1305017"/>
              <a:gd name="connsiteX1" fmla="*/ 692458 w 938993"/>
              <a:gd name="connsiteY1" fmla="*/ 1127464 h 1305017"/>
              <a:gd name="connsiteX2" fmla="*/ 905523 w 938993"/>
              <a:gd name="connsiteY2" fmla="*/ 363984 h 1305017"/>
              <a:gd name="connsiteX3" fmla="*/ 53266 w 938993"/>
              <a:gd name="connsiteY3" fmla="*/ 0 h 1305017"/>
              <a:gd name="connsiteX4" fmla="*/ 53266 w 938993"/>
              <a:gd name="connsiteY4" fmla="*/ 0 h 1305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8993" h="1305017">
                <a:moveTo>
                  <a:pt x="0" y="1305017"/>
                </a:moveTo>
                <a:cubicBezTo>
                  <a:pt x="270769" y="1294660"/>
                  <a:pt x="541538" y="1284303"/>
                  <a:pt x="692458" y="1127464"/>
                </a:cubicBezTo>
                <a:cubicBezTo>
                  <a:pt x="843379" y="970625"/>
                  <a:pt x="1012055" y="551895"/>
                  <a:pt x="905523" y="363984"/>
                </a:cubicBezTo>
                <a:cubicBezTo>
                  <a:pt x="798991" y="176073"/>
                  <a:pt x="53266" y="0"/>
                  <a:pt x="53266" y="0"/>
                </a:cubicBezTo>
                <a:lnTo>
                  <a:pt x="53266" y="0"/>
                </a:lnTo>
              </a:path>
            </a:pathLst>
          </a:custGeom>
          <a:noFill/>
          <a:ln w="762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" name="文字方塊 41"/>
          <p:cNvSpPr txBox="1"/>
          <p:nvPr/>
        </p:nvSpPr>
        <p:spPr>
          <a:xfrm>
            <a:off x="2133570" y="653662"/>
            <a:ext cx="715013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/>
              <a:t>Then the distance is 2.</a:t>
            </a:r>
          </a:p>
          <a:p>
            <a:endParaRPr lang="en-US" altLang="zh-TW" sz="3200" dirty="0"/>
          </a:p>
          <a:p>
            <a:r>
              <a:rPr lang="en-US" altLang="zh-TW" sz="3200" dirty="0"/>
              <a:t>Again, both Properties 1 and 2 can be obtained by standard technique.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806862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85005" y="2280932"/>
            <a:ext cx="10515600" cy="3946873"/>
          </a:xfrm>
        </p:spPr>
        <p:txBody>
          <a:bodyPr>
            <a:normAutofit lnSpcReduction="10000"/>
          </a:bodyPr>
          <a:lstStyle/>
          <a:p>
            <a:r>
              <a:rPr lang="en-US" altLang="zh-TW" dirty="0"/>
              <a:t>An edge is </a:t>
            </a:r>
            <a:r>
              <a:rPr lang="en-US" altLang="zh-TW" dirty="0">
                <a:solidFill>
                  <a:srgbClr val="FF0000"/>
                </a:solidFill>
              </a:rPr>
              <a:t>nice</a:t>
            </a:r>
            <a:r>
              <a:rPr lang="en-US" altLang="zh-TW" dirty="0"/>
              <a:t> if</a:t>
            </a:r>
          </a:p>
          <a:p>
            <a:r>
              <a:rPr lang="en-US" altLang="zh-TW" dirty="0"/>
              <a:t>(1) there exists a Hamiltonian path of G-{</a:t>
            </a:r>
            <a:r>
              <a:rPr lang="en-US" altLang="zh-TW" dirty="0" err="1"/>
              <a:t>a,b</a:t>
            </a:r>
            <a:r>
              <a:rPr lang="en-US" altLang="zh-TW" dirty="0"/>
              <a:t>} joining u to v for any u in {</a:t>
            </a:r>
            <a:r>
              <a:rPr lang="en-US" altLang="zh-TW" dirty="0" err="1"/>
              <a:t>p,q</a:t>
            </a:r>
            <a:r>
              <a:rPr lang="en-US" altLang="zh-TW" dirty="0"/>
              <a:t>} and any v in {</a:t>
            </a:r>
            <a:r>
              <a:rPr lang="en-US" altLang="zh-TW" dirty="0" err="1"/>
              <a:t>r,s</a:t>
            </a:r>
            <a:r>
              <a:rPr lang="en-US" altLang="zh-TW" dirty="0"/>
              <a:t>} and (2) There are 2 possible ordered pairs (</a:t>
            </a:r>
            <a:r>
              <a:rPr lang="en-US" altLang="zh-TW" dirty="0" err="1"/>
              <a:t>u,v,w,x</a:t>
            </a:r>
            <a:r>
              <a:rPr lang="en-US" altLang="zh-TW" dirty="0"/>
              <a:t>) from {(</a:t>
            </a:r>
            <a:r>
              <a:rPr lang="en-US" altLang="zh-TW" dirty="0" err="1"/>
              <a:t>p,r,q,s</a:t>
            </a:r>
            <a:r>
              <a:rPr lang="en-US" altLang="zh-TW" dirty="0"/>
              <a:t>), (</a:t>
            </a:r>
            <a:r>
              <a:rPr lang="en-US" altLang="zh-TW" dirty="0" err="1"/>
              <a:t>p,s,q,r</a:t>
            </a:r>
            <a:r>
              <a:rPr lang="en-US" altLang="zh-TW" dirty="0"/>
              <a:t>), (</a:t>
            </a:r>
            <a:r>
              <a:rPr lang="en-US" altLang="zh-TW" dirty="0" err="1"/>
              <a:t>p,q,r,s</a:t>
            </a:r>
            <a:r>
              <a:rPr lang="en-US" altLang="zh-TW" dirty="0"/>
              <a:t>)} such that there exist two disjoint spanning paths P and Q of G-{</a:t>
            </a:r>
            <a:r>
              <a:rPr lang="en-US" altLang="zh-TW" dirty="0" err="1"/>
              <a:t>a,b</a:t>
            </a:r>
            <a:r>
              <a:rPr lang="en-US" altLang="zh-TW" dirty="0"/>
              <a:t>} such that P joins from u to v and Q joins from w to x.</a:t>
            </a:r>
          </a:p>
          <a:p>
            <a:endParaRPr lang="en-US" altLang="zh-TW" dirty="0"/>
          </a:p>
          <a:p>
            <a:r>
              <a:rPr lang="en-US" altLang="zh-TW" dirty="0"/>
              <a:t>A cubic bipartite graph G is nice if any edge in G is nice.</a:t>
            </a:r>
          </a:p>
          <a:p>
            <a:r>
              <a:rPr lang="en-US" altLang="zh-TW" dirty="0">
                <a:solidFill>
                  <a:srgbClr val="FF0000"/>
                </a:solidFill>
              </a:rPr>
              <a:t>Thus, any path of length 3 can be extended into a </a:t>
            </a:r>
            <a:r>
              <a:rPr lang="en-US" altLang="zh-TW" dirty="0" err="1">
                <a:solidFill>
                  <a:srgbClr val="FF0000"/>
                </a:solidFill>
              </a:rPr>
              <a:t>hamiltonian</a:t>
            </a:r>
            <a:r>
              <a:rPr lang="en-US" altLang="zh-TW" dirty="0">
                <a:solidFill>
                  <a:srgbClr val="FF0000"/>
                </a:solidFill>
              </a:rPr>
              <a:t> cycle. </a:t>
            </a:r>
          </a:p>
          <a:p>
            <a:endParaRPr lang="zh-TW" altLang="en-US" dirty="0"/>
          </a:p>
        </p:txBody>
      </p:sp>
      <p:grpSp>
        <p:nvGrpSpPr>
          <p:cNvPr id="23" name="群組 22"/>
          <p:cNvGrpSpPr/>
          <p:nvPr/>
        </p:nvGrpSpPr>
        <p:grpSpPr>
          <a:xfrm>
            <a:off x="5742805" y="308919"/>
            <a:ext cx="2834711" cy="2280932"/>
            <a:chOff x="5742805" y="308919"/>
            <a:chExt cx="2834711" cy="2280932"/>
          </a:xfrm>
        </p:grpSpPr>
        <p:grpSp>
          <p:nvGrpSpPr>
            <p:cNvPr id="4" name="群組 3"/>
            <p:cNvGrpSpPr/>
            <p:nvPr/>
          </p:nvGrpSpPr>
          <p:grpSpPr>
            <a:xfrm>
              <a:off x="5742805" y="308919"/>
              <a:ext cx="2444398" cy="2280932"/>
              <a:chOff x="923669" y="1636076"/>
              <a:chExt cx="1737213" cy="1621039"/>
            </a:xfrm>
          </p:grpSpPr>
          <p:sp>
            <p:nvSpPr>
              <p:cNvPr id="5" name="矩形 4"/>
              <p:cNvSpPr/>
              <p:nvPr/>
            </p:nvSpPr>
            <p:spPr>
              <a:xfrm>
                <a:off x="923669" y="1636076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6" name="直線接點 5"/>
              <p:cNvCxnSpPr/>
              <p:nvPr/>
            </p:nvCxnSpPr>
            <p:spPr>
              <a:xfrm flipH="1">
                <a:off x="2582532" y="1900845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直線接點 6"/>
              <p:cNvCxnSpPr/>
              <p:nvPr/>
            </p:nvCxnSpPr>
            <p:spPr>
              <a:xfrm flipH="1" flipV="1">
                <a:off x="2155659" y="1803583"/>
                <a:ext cx="426873" cy="9726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直線接點 7"/>
              <p:cNvCxnSpPr/>
              <p:nvPr/>
            </p:nvCxnSpPr>
            <p:spPr>
              <a:xfrm flipH="1">
                <a:off x="2198886" y="1900845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直線接點 8"/>
              <p:cNvCxnSpPr/>
              <p:nvPr/>
            </p:nvCxnSpPr>
            <p:spPr>
              <a:xfrm flipH="1" flipV="1">
                <a:off x="2198886" y="2765399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線接點 9"/>
              <p:cNvCxnSpPr/>
              <p:nvPr/>
            </p:nvCxnSpPr>
            <p:spPr>
              <a:xfrm flipH="1">
                <a:off x="2252921" y="2943713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橢圓 10"/>
              <p:cNvSpPr/>
              <p:nvPr/>
            </p:nvSpPr>
            <p:spPr>
              <a:xfrm>
                <a:off x="2525795" y="1833302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2" name="橢圓 11"/>
              <p:cNvSpPr/>
              <p:nvPr/>
            </p:nvSpPr>
            <p:spPr>
              <a:xfrm>
                <a:off x="2525795" y="2870766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3" name="橢圓 12"/>
              <p:cNvSpPr/>
              <p:nvPr/>
            </p:nvSpPr>
            <p:spPr>
              <a:xfrm>
                <a:off x="2131342" y="300044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4" name="橢圓 13"/>
              <p:cNvSpPr/>
              <p:nvPr/>
            </p:nvSpPr>
            <p:spPr>
              <a:xfrm>
                <a:off x="2131342" y="2719470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15" name="橢圓 14"/>
              <p:cNvSpPr/>
              <p:nvPr/>
            </p:nvSpPr>
            <p:spPr>
              <a:xfrm>
                <a:off x="2120536" y="1938220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6" name="橢圓 15"/>
              <p:cNvSpPr/>
              <p:nvPr/>
            </p:nvSpPr>
            <p:spPr>
              <a:xfrm>
                <a:off x="2088115" y="1722981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sp>
          <p:nvSpPr>
            <p:cNvPr id="17" name="文字方塊 16"/>
            <p:cNvSpPr txBox="1"/>
            <p:nvPr/>
          </p:nvSpPr>
          <p:spPr>
            <a:xfrm>
              <a:off x="8282242" y="450196"/>
              <a:ext cx="295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a</a:t>
              </a:r>
              <a:endParaRPr lang="zh-TW" altLang="en-US" dirty="0"/>
            </a:p>
          </p:txBody>
        </p:sp>
        <p:sp>
          <p:nvSpPr>
            <p:cNvPr id="18" name="文字方塊 17"/>
            <p:cNvSpPr txBox="1"/>
            <p:nvPr/>
          </p:nvSpPr>
          <p:spPr>
            <a:xfrm>
              <a:off x="8187203" y="1991656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b</a:t>
              </a:r>
              <a:endParaRPr lang="zh-TW" altLang="en-US" dirty="0"/>
            </a:p>
          </p:txBody>
        </p:sp>
        <p:sp>
          <p:nvSpPr>
            <p:cNvPr id="19" name="文字方塊 18"/>
            <p:cNvSpPr txBox="1"/>
            <p:nvPr/>
          </p:nvSpPr>
          <p:spPr>
            <a:xfrm>
              <a:off x="7173757" y="2096266"/>
              <a:ext cx="2744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s</a:t>
              </a:r>
              <a:endParaRPr lang="zh-TW" altLang="en-US" dirty="0"/>
            </a:p>
          </p:txBody>
        </p:sp>
        <p:sp>
          <p:nvSpPr>
            <p:cNvPr id="20" name="文字方塊 19"/>
            <p:cNvSpPr txBox="1"/>
            <p:nvPr/>
          </p:nvSpPr>
          <p:spPr>
            <a:xfrm>
              <a:off x="7229870" y="1557235"/>
              <a:ext cx="2648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r</a:t>
              </a:r>
              <a:endParaRPr lang="zh-TW" altLang="en-US" dirty="0"/>
            </a:p>
          </p:txBody>
        </p:sp>
        <p:sp>
          <p:nvSpPr>
            <p:cNvPr id="21" name="文字方塊 20"/>
            <p:cNvSpPr txBox="1"/>
            <p:nvPr/>
          </p:nvSpPr>
          <p:spPr>
            <a:xfrm>
              <a:off x="7183125" y="760704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q</a:t>
              </a:r>
              <a:endParaRPr lang="zh-TW" altLang="en-US" dirty="0"/>
            </a:p>
          </p:txBody>
        </p:sp>
        <p:sp>
          <p:nvSpPr>
            <p:cNvPr id="22" name="文字方塊 21"/>
            <p:cNvSpPr txBox="1"/>
            <p:nvPr/>
          </p:nvSpPr>
          <p:spPr>
            <a:xfrm>
              <a:off x="7087934" y="364728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p</a:t>
              </a:r>
              <a:endParaRPr lang="zh-TW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049422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923669" y="2861739"/>
            <a:ext cx="3280056" cy="35143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" name="直線接點 4"/>
          <p:cNvCxnSpPr/>
          <p:nvPr/>
        </p:nvCxnSpPr>
        <p:spPr>
          <a:xfrm flipH="1">
            <a:off x="4520016" y="3435747"/>
            <a:ext cx="23429" cy="22608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接點 5"/>
          <p:cNvCxnSpPr/>
          <p:nvPr/>
        </p:nvCxnSpPr>
        <p:spPr>
          <a:xfrm flipH="1" flipV="1">
            <a:off x="3594572" y="3224887"/>
            <a:ext cx="925443" cy="2108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/>
        </p:nvCxnSpPr>
        <p:spPr>
          <a:xfrm flipH="1">
            <a:off x="3688287" y="3435747"/>
            <a:ext cx="831729" cy="2928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/>
        </p:nvCxnSpPr>
        <p:spPr>
          <a:xfrm flipH="1" flipV="1">
            <a:off x="3688287" y="5310065"/>
            <a:ext cx="831729" cy="3865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/>
        </p:nvCxnSpPr>
        <p:spPr>
          <a:xfrm flipH="1">
            <a:off x="3805432" y="5696642"/>
            <a:ext cx="714583" cy="2694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橢圓 9"/>
          <p:cNvSpPr/>
          <p:nvPr/>
        </p:nvSpPr>
        <p:spPr>
          <a:xfrm>
            <a:off x="4397012" y="3289317"/>
            <a:ext cx="292863" cy="2928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橢圓 10"/>
          <p:cNvSpPr/>
          <p:nvPr/>
        </p:nvSpPr>
        <p:spPr>
          <a:xfrm>
            <a:off x="4397012" y="5538496"/>
            <a:ext cx="292863" cy="29286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橢圓 11"/>
          <p:cNvSpPr/>
          <p:nvPr/>
        </p:nvSpPr>
        <p:spPr>
          <a:xfrm>
            <a:off x="3541854" y="5819644"/>
            <a:ext cx="292863" cy="292863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/>
          <p:cNvSpPr/>
          <p:nvPr/>
        </p:nvSpPr>
        <p:spPr>
          <a:xfrm>
            <a:off x="3541854" y="5210493"/>
            <a:ext cx="292863" cy="292863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4" name="橢圓 13"/>
          <p:cNvSpPr/>
          <p:nvPr/>
        </p:nvSpPr>
        <p:spPr>
          <a:xfrm>
            <a:off x="3518427" y="3516775"/>
            <a:ext cx="292863" cy="29286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橢圓 14"/>
          <p:cNvSpPr/>
          <p:nvPr/>
        </p:nvSpPr>
        <p:spPr>
          <a:xfrm>
            <a:off x="3448140" y="3050146"/>
            <a:ext cx="292863" cy="29286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 flipH="1" flipV="1">
            <a:off x="5419101" y="2703593"/>
            <a:ext cx="3280056" cy="35143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7" name="直線接點 16"/>
          <p:cNvCxnSpPr/>
          <p:nvPr/>
        </p:nvCxnSpPr>
        <p:spPr>
          <a:xfrm flipV="1">
            <a:off x="5079381" y="3383033"/>
            <a:ext cx="23429" cy="22608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/>
          <p:cNvCxnSpPr/>
          <p:nvPr/>
        </p:nvCxnSpPr>
        <p:spPr>
          <a:xfrm>
            <a:off x="5102810" y="5643928"/>
            <a:ext cx="925443" cy="2108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/>
        </p:nvCxnSpPr>
        <p:spPr>
          <a:xfrm flipV="1">
            <a:off x="5102810" y="5351068"/>
            <a:ext cx="831729" cy="2928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/>
          <p:cNvCxnSpPr/>
          <p:nvPr/>
        </p:nvCxnSpPr>
        <p:spPr>
          <a:xfrm>
            <a:off x="5102810" y="3383033"/>
            <a:ext cx="831729" cy="3865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/>
          <p:nvPr/>
        </p:nvCxnSpPr>
        <p:spPr>
          <a:xfrm flipV="1">
            <a:off x="5102810" y="3113600"/>
            <a:ext cx="714583" cy="2694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橢圓 21"/>
          <p:cNvSpPr/>
          <p:nvPr/>
        </p:nvSpPr>
        <p:spPr>
          <a:xfrm flipH="1" flipV="1">
            <a:off x="4932951" y="5497498"/>
            <a:ext cx="292863" cy="2928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橢圓 22"/>
          <p:cNvSpPr/>
          <p:nvPr/>
        </p:nvSpPr>
        <p:spPr>
          <a:xfrm flipH="1" flipV="1">
            <a:off x="4932951" y="3248317"/>
            <a:ext cx="292863" cy="29286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橢圓 23"/>
          <p:cNvSpPr/>
          <p:nvPr/>
        </p:nvSpPr>
        <p:spPr>
          <a:xfrm flipH="1" flipV="1">
            <a:off x="5788109" y="2967169"/>
            <a:ext cx="292863" cy="292863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 flipH="1" flipV="1">
            <a:off x="5788109" y="3576322"/>
            <a:ext cx="292863" cy="292863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橢圓 25"/>
          <p:cNvSpPr/>
          <p:nvPr/>
        </p:nvSpPr>
        <p:spPr>
          <a:xfrm flipH="1" flipV="1">
            <a:off x="5811538" y="5270040"/>
            <a:ext cx="292863" cy="29286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 flipH="1" flipV="1">
            <a:off x="5881823" y="5736669"/>
            <a:ext cx="292863" cy="29286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8" name="直線接點 27"/>
          <p:cNvCxnSpPr>
            <a:stCxn id="15" idx="6"/>
            <a:endCxn id="24" idx="6"/>
          </p:cNvCxnSpPr>
          <p:nvPr/>
        </p:nvCxnSpPr>
        <p:spPr>
          <a:xfrm flipV="1">
            <a:off x="3741003" y="3113600"/>
            <a:ext cx="2047106" cy="829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/>
          <p:cNvCxnSpPr>
            <a:stCxn id="14" idx="5"/>
            <a:endCxn id="25" idx="6"/>
          </p:cNvCxnSpPr>
          <p:nvPr/>
        </p:nvCxnSpPr>
        <p:spPr>
          <a:xfrm flipV="1">
            <a:off x="3768399" y="3722753"/>
            <a:ext cx="2019707" cy="4399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/>
          <p:cNvCxnSpPr>
            <a:stCxn id="13" idx="6"/>
            <a:endCxn id="26" idx="4"/>
          </p:cNvCxnSpPr>
          <p:nvPr/>
        </p:nvCxnSpPr>
        <p:spPr>
          <a:xfrm flipV="1">
            <a:off x="3834717" y="5270040"/>
            <a:ext cx="2123251" cy="868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/>
          <p:cNvCxnSpPr>
            <a:stCxn id="12" idx="5"/>
            <a:endCxn id="27" idx="6"/>
          </p:cNvCxnSpPr>
          <p:nvPr/>
        </p:nvCxnSpPr>
        <p:spPr>
          <a:xfrm flipV="1">
            <a:off x="3791829" y="5883100"/>
            <a:ext cx="2089995" cy="186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橢圓 43"/>
          <p:cNvSpPr/>
          <p:nvPr/>
        </p:nvSpPr>
        <p:spPr>
          <a:xfrm flipH="1" flipV="1">
            <a:off x="6585935" y="3964701"/>
            <a:ext cx="292863" cy="29286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5" name="橢圓 44"/>
          <p:cNvSpPr/>
          <p:nvPr/>
        </p:nvSpPr>
        <p:spPr>
          <a:xfrm flipH="1" flipV="1">
            <a:off x="6583540" y="3383032"/>
            <a:ext cx="292863" cy="292863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橢圓 45"/>
          <p:cNvSpPr/>
          <p:nvPr/>
        </p:nvSpPr>
        <p:spPr>
          <a:xfrm flipH="1" flipV="1">
            <a:off x="7281621" y="3370343"/>
            <a:ext cx="292863" cy="292863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8" name="直線接點 47"/>
          <p:cNvCxnSpPr>
            <a:stCxn id="25" idx="3"/>
            <a:endCxn id="45" idx="6"/>
          </p:cNvCxnSpPr>
          <p:nvPr/>
        </p:nvCxnSpPr>
        <p:spPr>
          <a:xfrm flipV="1">
            <a:off x="6038083" y="3529463"/>
            <a:ext cx="545457" cy="897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接點 49"/>
          <p:cNvCxnSpPr>
            <a:stCxn id="25" idx="2"/>
            <a:endCxn id="44" idx="6"/>
          </p:cNvCxnSpPr>
          <p:nvPr/>
        </p:nvCxnSpPr>
        <p:spPr>
          <a:xfrm>
            <a:off x="6080972" y="3722753"/>
            <a:ext cx="504963" cy="3883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接點 51"/>
          <p:cNvCxnSpPr>
            <a:stCxn id="45" idx="3"/>
            <a:endCxn id="46" idx="5"/>
          </p:cNvCxnSpPr>
          <p:nvPr/>
        </p:nvCxnSpPr>
        <p:spPr>
          <a:xfrm flipV="1">
            <a:off x="6833514" y="3413232"/>
            <a:ext cx="490996" cy="1268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橢圓 52"/>
          <p:cNvSpPr/>
          <p:nvPr/>
        </p:nvSpPr>
        <p:spPr>
          <a:xfrm>
            <a:off x="2776021" y="3451888"/>
            <a:ext cx="292863" cy="292863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4" name="橢圓 53"/>
          <p:cNvSpPr/>
          <p:nvPr/>
        </p:nvSpPr>
        <p:spPr>
          <a:xfrm>
            <a:off x="2819727" y="3869185"/>
            <a:ext cx="292863" cy="292863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cxnSp>
        <p:nvCxnSpPr>
          <p:cNvPr id="56" name="直線接點 55"/>
          <p:cNvCxnSpPr>
            <a:stCxn id="53" idx="4"/>
            <a:endCxn id="14" idx="2"/>
          </p:cNvCxnSpPr>
          <p:nvPr/>
        </p:nvCxnSpPr>
        <p:spPr>
          <a:xfrm flipV="1">
            <a:off x="2922453" y="3663207"/>
            <a:ext cx="595974" cy="815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接點 57"/>
          <p:cNvCxnSpPr>
            <a:stCxn id="14" idx="2"/>
            <a:endCxn id="54" idx="7"/>
          </p:cNvCxnSpPr>
          <p:nvPr/>
        </p:nvCxnSpPr>
        <p:spPr>
          <a:xfrm flipH="1">
            <a:off x="3069701" y="3663207"/>
            <a:ext cx="448726" cy="24886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Cross edges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539472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General idea</a:t>
            </a:r>
            <a:endParaRPr lang="zh-TW" altLang="en-US" dirty="0"/>
          </a:p>
        </p:txBody>
      </p:sp>
      <p:grpSp>
        <p:nvGrpSpPr>
          <p:cNvPr id="3" name="群組 2"/>
          <p:cNvGrpSpPr/>
          <p:nvPr/>
        </p:nvGrpSpPr>
        <p:grpSpPr>
          <a:xfrm>
            <a:off x="838200" y="2395807"/>
            <a:ext cx="6178722" cy="2918313"/>
            <a:chOff x="923669" y="2703593"/>
            <a:chExt cx="7775488" cy="3672492"/>
          </a:xfrm>
        </p:grpSpPr>
        <p:sp>
          <p:nvSpPr>
            <p:cNvPr id="4" name="矩形 3"/>
            <p:cNvSpPr/>
            <p:nvPr/>
          </p:nvSpPr>
          <p:spPr>
            <a:xfrm>
              <a:off x="923669" y="2861739"/>
              <a:ext cx="3280056" cy="351434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" name="直線接點 4"/>
            <p:cNvCxnSpPr/>
            <p:nvPr/>
          </p:nvCxnSpPr>
          <p:spPr>
            <a:xfrm flipH="1">
              <a:off x="4520016" y="3435747"/>
              <a:ext cx="23429" cy="2260895"/>
            </a:xfrm>
            <a:prstGeom prst="line">
              <a:avLst/>
            </a:prstGeom>
            <a:ln w="38100">
              <a:solidFill>
                <a:srgbClr val="FFC000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" name="直線接點 5"/>
            <p:cNvCxnSpPr/>
            <p:nvPr/>
          </p:nvCxnSpPr>
          <p:spPr>
            <a:xfrm flipH="1" flipV="1">
              <a:off x="3594572" y="3224887"/>
              <a:ext cx="925443" cy="2108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接點 6"/>
            <p:cNvCxnSpPr/>
            <p:nvPr/>
          </p:nvCxnSpPr>
          <p:spPr>
            <a:xfrm flipH="1">
              <a:off x="3688287" y="3435747"/>
              <a:ext cx="831729" cy="292863"/>
            </a:xfrm>
            <a:prstGeom prst="line">
              <a:avLst/>
            </a:prstGeom>
            <a:ln w="38100">
              <a:solidFill>
                <a:srgbClr val="FFC000"/>
              </a:solidFill>
              <a:prstDash val="sys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/>
            <p:nvPr/>
          </p:nvCxnSpPr>
          <p:spPr>
            <a:xfrm flipH="1" flipV="1">
              <a:off x="3688287" y="5310065"/>
              <a:ext cx="831729" cy="3865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接點 8"/>
            <p:cNvCxnSpPr/>
            <p:nvPr/>
          </p:nvCxnSpPr>
          <p:spPr>
            <a:xfrm flipH="1">
              <a:off x="3805432" y="5696642"/>
              <a:ext cx="714583" cy="269432"/>
            </a:xfrm>
            <a:prstGeom prst="line">
              <a:avLst/>
            </a:prstGeom>
            <a:ln w="38100">
              <a:solidFill>
                <a:srgbClr val="FFC000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0" name="橢圓 9"/>
            <p:cNvSpPr/>
            <p:nvPr/>
          </p:nvSpPr>
          <p:spPr>
            <a:xfrm>
              <a:off x="4397012" y="3289317"/>
              <a:ext cx="292863" cy="2928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/>
            <p:cNvSpPr/>
            <p:nvPr/>
          </p:nvSpPr>
          <p:spPr>
            <a:xfrm>
              <a:off x="4397012" y="5538496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橢圓 11"/>
            <p:cNvSpPr/>
            <p:nvPr/>
          </p:nvSpPr>
          <p:spPr>
            <a:xfrm>
              <a:off x="3541854" y="5819644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橢圓 12"/>
            <p:cNvSpPr/>
            <p:nvPr/>
          </p:nvSpPr>
          <p:spPr>
            <a:xfrm>
              <a:off x="3541854" y="5210493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4" name="橢圓 13"/>
            <p:cNvSpPr/>
            <p:nvPr/>
          </p:nvSpPr>
          <p:spPr>
            <a:xfrm>
              <a:off x="3518427" y="3516775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橢圓 14"/>
            <p:cNvSpPr/>
            <p:nvPr/>
          </p:nvSpPr>
          <p:spPr>
            <a:xfrm>
              <a:off x="3448140" y="3050146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矩形 15"/>
            <p:cNvSpPr/>
            <p:nvPr/>
          </p:nvSpPr>
          <p:spPr>
            <a:xfrm flipH="1" flipV="1">
              <a:off x="5419101" y="2703593"/>
              <a:ext cx="3280056" cy="351434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7" name="直線接點 16"/>
            <p:cNvCxnSpPr/>
            <p:nvPr/>
          </p:nvCxnSpPr>
          <p:spPr>
            <a:xfrm flipV="1">
              <a:off x="5079381" y="3383033"/>
              <a:ext cx="23429" cy="2260895"/>
            </a:xfrm>
            <a:prstGeom prst="line">
              <a:avLst/>
            </a:prstGeom>
            <a:ln w="38100">
              <a:solidFill>
                <a:srgbClr val="92D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/>
            <p:cNvCxnSpPr/>
            <p:nvPr/>
          </p:nvCxnSpPr>
          <p:spPr>
            <a:xfrm>
              <a:off x="5102810" y="5643928"/>
              <a:ext cx="925443" cy="2108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 18"/>
            <p:cNvCxnSpPr/>
            <p:nvPr/>
          </p:nvCxnSpPr>
          <p:spPr>
            <a:xfrm flipV="1">
              <a:off x="5102810" y="5351068"/>
              <a:ext cx="831729" cy="2928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/>
            <p:cNvCxnSpPr/>
            <p:nvPr/>
          </p:nvCxnSpPr>
          <p:spPr>
            <a:xfrm>
              <a:off x="5102810" y="3383033"/>
              <a:ext cx="831729" cy="386577"/>
            </a:xfrm>
            <a:prstGeom prst="line">
              <a:avLst/>
            </a:prstGeom>
            <a:ln w="38100">
              <a:solidFill>
                <a:srgbClr val="92D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/>
            <p:cNvCxnSpPr/>
            <p:nvPr/>
          </p:nvCxnSpPr>
          <p:spPr>
            <a:xfrm flipV="1">
              <a:off x="5102810" y="3113600"/>
              <a:ext cx="714583" cy="2694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橢圓 21"/>
            <p:cNvSpPr/>
            <p:nvPr/>
          </p:nvSpPr>
          <p:spPr>
            <a:xfrm flipH="1" flipV="1">
              <a:off x="4932951" y="5497498"/>
              <a:ext cx="292863" cy="2928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橢圓 22"/>
            <p:cNvSpPr/>
            <p:nvPr/>
          </p:nvSpPr>
          <p:spPr>
            <a:xfrm flipH="1" flipV="1">
              <a:off x="4932951" y="3248317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橢圓 23"/>
            <p:cNvSpPr/>
            <p:nvPr/>
          </p:nvSpPr>
          <p:spPr>
            <a:xfrm flipH="1" flipV="1">
              <a:off x="5788109" y="2967169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橢圓 24"/>
            <p:cNvSpPr/>
            <p:nvPr/>
          </p:nvSpPr>
          <p:spPr>
            <a:xfrm flipH="1" flipV="1">
              <a:off x="5788109" y="3576322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橢圓 25"/>
            <p:cNvSpPr/>
            <p:nvPr/>
          </p:nvSpPr>
          <p:spPr>
            <a:xfrm flipH="1" flipV="1">
              <a:off x="5811538" y="5270040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橢圓 26"/>
            <p:cNvSpPr/>
            <p:nvPr/>
          </p:nvSpPr>
          <p:spPr>
            <a:xfrm flipH="1" flipV="1">
              <a:off x="5881823" y="5736669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8" name="直線接點 27"/>
            <p:cNvCxnSpPr>
              <a:stCxn id="15" idx="6"/>
              <a:endCxn id="24" idx="6"/>
            </p:cNvCxnSpPr>
            <p:nvPr/>
          </p:nvCxnSpPr>
          <p:spPr>
            <a:xfrm flipV="1">
              <a:off x="3741003" y="3113600"/>
              <a:ext cx="2047106" cy="829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接點 28"/>
            <p:cNvCxnSpPr>
              <a:stCxn id="14" idx="5"/>
              <a:endCxn id="25" idx="6"/>
            </p:cNvCxnSpPr>
            <p:nvPr/>
          </p:nvCxnSpPr>
          <p:spPr>
            <a:xfrm flipV="1">
              <a:off x="3768399" y="3722753"/>
              <a:ext cx="2019707" cy="4399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接點 29"/>
            <p:cNvCxnSpPr>
              <a:stCxn id="13" idx="6"/>
              <a:endCxn id="26" idx="4"/>
            </p:cNvCxnSpPr>
            <p:nvPr/>
          </p:nvCxnSpPr>
          <p:spPr>
            <a:xfrm flipV="1">
              <a:off x="3834717" y="5270040"/>
              <a:ext cx="2123251" cy="8688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接點 30"/>
            <p:cNvCxnSpPr>
              <a:stCxn id="12" idx="5"/>
              <a:endCxn id="27" idx="6"/>
            </p:cNvCxnSpPr>
            <p:nvPr/>
          </p:nvCxnSpPr>
          <p:spPr>
            <a:xfrm flipV="1">
              <a:off x="3791829" y="5883100"/>
              <a:ext cx="2089995" cy="186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橢圓 43"/>
            <p:cNvSpPr/>
            <p:nvPr/>
          </p:nvSpPr>
          <p:spPr>
            <a:xfrm flipH="1" flipV="1">
              <a:off x="6585935" y="3964701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橢圓 44"/>
            <p:cNvSpPr/>
            <p:nvPr/>
          </p:nvSpPr>
          <p:spPr>
            <a:xfrm flipH="1" flipV="1">
              <a:off x="6583540" y="3383032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6" name="橢圓 45"/>
            <p:cNvSpPr/>
            <p:nvPr/>
          </p:nvSpPr>
          <p:spPr>
            <a:xfrm flipH="1" flipV="1">
              <a:off x="7281621" y="3370343"/>
              <a:ext cx="292863" cy="292863"/>
            </a:xfrm>
            <a:prstGeom prst="ellipse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8" name="直線接點 47"/>
            <p:cNvCxnSpPr>
              <a:stCxn id="25" idx="3"/>
              <a:endCxn id="45" idx="6"/>
            </p:cNvCxnSpPr>
            <p:nvPr/>
          </p:nvCxnSpPr>
          <p:spPr>
            <a:xfrm flipV="1">
              <a:off x="6038083" y="3529463"/>
              <a:ext cx="545457" cy="89748"/>
            </a:xfrm>
            <a:prstGeom prst="line">
              <a:avLst/>
            </a:prstGeom>
            <a:ln w="38100">
              <a:solidFill>
                <a:srgbClr val="92D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接點 49"/>
            <p:cNvCxnSpPr>
              <a:stCxn id="25" idx="2"/>
              <a:endCxn id="44" idx="6"/>
            </p:cNvCxnSpPr>
            <p:nvPr/>
          </p:nvCxnSpPr>
          <p:spPr>
            <a:xfrm>
              <a:off x="6080972" y="3722753"/>
              <a:ext cx="504963" cy="388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接點 51"/>
            <p:cNvCxnSpPr>
              <a:stCxn id="45" idx="3"/>
              <a:endCxn id="46" idx="5"/>
            </p:cNvCxnSpPr>
            <p:nvPr/>
          </p:nvCxnSpPr>
          <p:spPr>
            <a:xfrm flipV="1">
              <a:off x="6833514" y="3413232"/>
              <a:ext cx="490996" cy="12689"/>
            </a:xfrm>
            <a:prstGeom prst="line">
              <a:avLst/>
            </a:prstGeom>
            <a:ln w="38100">
              <a:solidFill>
                <a:srgbClr val="92D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橢圓 52"/>
            <p:cNvSpPr/>
            <p:nvPr/>
          </p:nvSpPr>
          <p:spPr>
            <a:xfrm>
              <a:off x="2776021" y="3451888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54" name="橢圓 53"/>
            <p:cNvSpPr/>
            <p:nvPr/>
          </p:nvSpPr>
          <p:spPr>
            <a:xfrm>
              <a:off x="2819727" y="3869185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56" name="直線接點 55"/>
            <p:cNvCxnSpPr>
              <a:stCxn id="53" idx="4"/>
              <a:endCxn id="14" idx="2"/>
            </p:cNvCxnSpPr>
            <p:nvPr/>
          </p:nvCxnSpPr>
          <p:spPr>
            <a:xfrm flipV="1">
              <a:off x="2922453" y="3663207"/>
              <a:ext cx="595974" cy="8154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接點 57"/>
            <p:cNvCxnSpPr>
              <a:stCxn id="14" idx="2"/>
              <a:endCxn id="54" idx="7"/>
            </p:cNvCxnSpPr>
            <p:nvPr/>
          </p:nvCxnSpPr>
          <p:spPr>
            <a:xfrm flipH="1">
              <a:off x="3069701" y="3663207"/>
              <a:ext cx="448726" cy="248867"/>
            </a:xfrm>
            <a:prstGeom prst="line">
              <a:avLst/>
            </a:prstGeom>
            <a:ln w="38100">
              <a:solidFill>
                <a:srgbClr val="FFC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手繪多邊形 31"/>
          <p:cNvSpPr/>
          <p:nvPr/>
        </p:nvSpPr>
        <p:spPr>
          <a:xfrm>
            <a:off x="4996070" y="3167270"/>
            <a:ext cx="1653160" cy="1815547"/>
          </a:xfrm>
          <a:custGeom>
            <a:avLst/>
            <a:gdLst>
              <a:gd name="connsiteX0" fmla="*/ 0 w 1653160"/>
              <a:gd name="connsiteY0" fmla="*/ 1815547 h 1815547"/>
              <a:gd name="connsiteX1" fmla="*/ 1258956 w 1653160"/>
              <a:gd name="connsiteY1" fmla="*/ 1656521 h 1815547"/>
              <a:gd name="connsiteX2" fmla="*/ 1524000 w 1653160"/>
              <a:gd name="connsiteY2" fmla="*/ 1046921 h 1815547"/>
              <a:gd name="connsiteX3" fmla="*/ 1630017 w 1653160"/>
              <a:gd name="connsiteY3" fmla="*/ 437321 h 1815547"/>
              <a:gd name="connsiteX4" fmla="*/ 1086678 w 1653160"/>
              <a:gd name="connsiteY4" fmla="*/ 0 h 1815547"/>
              <a:gd name="connsiteX5" fmla="*/ 1086678 w 1653160"/>
              <a:gd name="connsiteY5" fmla="*/ 0 h 18155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53160" h="1815547">
                <a:moveTo>
                  <a:pt x="0" y="1815547"/>
                </a:moveTo>
                <a:cubicBezTo>
                  <a:pt x="502478" y="1800086"/>
                  <a:pt x="1004956" y="1784625"/>
                  <a:pt x="1258956" y="1656521"/>
                </a:cubicBezTo>
                <a:cubicBezTo>
                  <a:pt x="1512956" y="1528417"/>
                  <a:pt x="1462157" y="1250121"/>
                  <a:pt x="1524000" y="1046921"/>
                </a:cubicBezTo>
                <a:cubicBezTo>
                  <a:pt x="1585843" y="843721"/>
                  <a:pt x="1702904" y="611808"/>
                  <a:pt x="1630017" y="437321"/>
                </a:cubicBezTo>
                <a:cubicBezTo>
                  <a:pt x="1557130" y="262834"/>
                  <a:pt x="1086678" y="0"/>
                  <a:pt x="1086678" y="0"/>
                </a:cubicBezTo>
                <a:lnTo>
                  <a:pt x="1086678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手繪多邊形 32"/>
          <p:cNvSpPr/>
          <p:nvPr/>
        </p:nvSpPr>
        <p:spPr>
          <a:xfrm>
            <a:off x="1529373" y="3498574"/>
            <a:ext cx="1539744" cy="1624531"/>
          </a:xfrm>
          <a:custGeom>
            <a:avLst/>
            <a:gdLst>
              <a:gd name="connsiteX0" fmla="*/ 803010 w 1539744"/>
              <a:gd name="connsiteY0" fmla="*/ 0 h 1624531"/>
              <a:gd name="connsiteX1" fmla="*/ 7879 w 1539744"/>
              <a:gd name="connsiteY1" fmla="*/ 503583 h 1624531"/>
              <a:gd name="connsiteX2" fmla="*/ 458453 w 1539744"/>
              <a:gd name="connsiteY2" fmla="*/ 1497496 h 1624531"/>
              <a:gd name="connsiteX3" fmla="*/ 1452366 w 1539744"/>
              <a:gd name="connsiteY3" fmla="*/ 1616765 h 1624531"/>
              <a:gd name="connsiteX4" fmla="*/ 1425862 w 1539744"/>
              <a:gd name="connsiteY4" fmla="*/ 1550504 h 162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9744" h="1624531">
                <a:moveTo>
                  <a:pt x="803010" y="0"/>
                </a:moveTo>
                <a:cubicBezTo>
                  <a:pt x="434157" y="127000"/>
                  <a:pt x="65305" y="254000"/>
                  <a:pt x="7879" y="503583"/>
                </a:cubicBezTo>
                <a:cubicBezTo>
                  <a:pt x="-49547" y="753166"/>
                  <a:pt x="217705" y="1311966"/>
                  <a:pt x="458453" y="1497496"/>
                </a:cubicBezTo>
                <a:cubicBezTo>
                  <a:pt x="699201" y="1683026"/>
                  <a:pt x="1291131" y="1607930"/>
                  <a:pt x="1452366" y="1616765"/>
                </a:cubicBezTo>
                <a:cubicBezTo>
                  <a:pt x="1613601" y="1625600"/>
                  <a:pt x="1519731" y="1588052"/>
                  <a:pt x="1425862" y="155050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4" name="文字方塊 33"/>
          <p:cNvSpPr txBox="1"/>
          <p:nvPr/>
        </p:nvSpPr>
        <p:spPr>
          <a:xfrm>
            <a:off x="7434470" y="2671192"/>
            <a:ext cx="42804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First, Find a Hamiltonian cycle for the right graph by extend the green path.</a:t>
            </a:r>
          </a:p>
          <a:p>
            <a:r>
              <a:rPr lang="en-US" altLang="zh-TW" dirty="0"/>
              <a:t>After the I/O edge of the right graph settled.</a:t>
            </a:r>
          </a:p>
          <a:p>
            <a:r>
              <a:rPr lang="en-US" altLang="zh-TW" dirty="0"/>
              <a:t>Find a Hamiltonian cycle for the left graph by extend the yellow path.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784911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Special case  1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838200" y="2521476"/>
            <a:ext cx="2606467" cy="27926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" name="直線接點 4"/>
          <p:cNvCxnSpPr/>
          <p:nvPr/>
        </p:nvCxnSpPr>
        <p:spPr>
          <a:xfrm flipH="1">
            <a:off x="3696005" y="2977607"/>
            <a:ext cx="18618" cy="1796600"/>
          </a:xfrm>
          <a:prstGeom prst="line">
            <a:avLst/>
          </a:prstGeom>
          <a:ln w="3175">
            <a:solidFill>
              <a:srgbClr val="00B0F0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直線接點 5"/>
          <p:cNvCxnSpPr/>
          <p:nvPr/>
        </p:nvCxnSpPr>
        <p:spPr>
          <a:xfrm flipH="1" flipV="1">
            <a:off x="2960609" y="2810049"/>
            <a:ext cx="735395" cy="1675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/>
        </p:nvCxnSpPr>
        <p:spPr>
          <a:xfrm flipH="1">
            <a:off x="3035079" y="2977607"/>
            <a:ext cx="660926" cy="232721"/>
          </a:xfrm>
          <a:prstGeom prst="line">
            <a:avLst/>
          </a:prstGeom>
          <a:ln w="3175">
            <a:solidFill>
              <a:srgbClr val="00B0F0"/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/>
        </p:nvCxnSpPr>
        <p:spPr>
          <a:xfrm flipH="1" flipV="1">
            <a:off x="3035079" y="4467017"/>
            <a:ext cx="660926" cy="30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/>
        </p:nvCxnSpPr>
        <p:spPr>
          <a:xfrm flipH="1">
            <a:off x="3128167" y="4774207"/>
            <a:ext cx="567837" cy="214102"/>
          </a:xfrm>
          <a:prstGeom prst="line">
            <a:avLst/>
          </a:prstGeom>
          <a:ln w="3175">
            <a:solidFill>
              <a:srgbClr val="00B0F0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橢圓 9"/>
          <p:cNvSpPr/>
          <p:nvPr/>
        </p:nvSpPr>
        <p:spPr>
          <a:xfrm>
            <a:off x="3598261" y="2861247"/>
            <a:ext cx="232721" cy="2327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橢圓 10"/>
          <p:cNvSpPr/>
          <p:nvPr/>
        </p:nvSpPr>
        <p:spPr>
          <a:xfrm>
            <a:off x="3598261" y="4648537"/>
            <a:ext cx="232721" cy="23272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橢圓 11"/>
          <p:cNvSpPr/>
          <p:nvPr/>
        </p:nvSpPr>
        <p:spPr>
          <a:xfrm>
            <a:off x="2918717" y="4871949"/>
            <a:ext cx="232721" cy="23272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/>
          <p:cNvSpPr/>
          <p:nvPr/>
        </p:nvSpPr>
        <p:spPr>
          <a:xfrm>
            <a:off x="2918717" y="4387893"/>
            <a:ext cx="232721" cy="23272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4" name="橢圓 13"/>
          <p:cNvSpPr/>
          <p:nvPr/>
        </p:nvSpPr>
        <p:spPr>
          <a:xfrm>
            <a:off x="2900101" y="3041995"/>
            <a:ext cx="232721" cy="23272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橢圓 14"/>
          <p:cNvSpPr/>
          <p:nvPr/>
        </p:nvSpPr>
        <p:spPr>
          <a:xfrm>
            <a:off x="2844248" y="2671192"/>
            <a:ext cx="232721" cy="23272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 flipH="1" flipV="1">
            <a:off x="4410455" y="2395807"/>
            <a:ext cx="2606467" cy="27926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cxnSp>
        <p:nvCxnSpPr>
          <p:cNvPr id="17" name="直線接點 16"/>
          <p:cNvCxnSpPr/>
          <p:nvPr/>
        </p:nvCxnSpPr>
        <p:spPr>
          <a:xfrm flipV="1">
            <a:off x="4140499" y="2935718"/>
            <a:ext cx="18618" cy="1796600"/>
          </a:xfrm>
          <a:prstGeom prst="line">
            <a:avLst/>
          </a:prstGeom>
          <a:ln w="3175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/>
          <p:cNvCxnSpPr/>
          <p:nvPr/>
        </p:nvCxnSpPr>
        <p:spPr>
          <a:xfrm>
            <a:off x="4159117" y="4732318"/>
            <a:ext cx="735395" cy="167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/>
        </p:nvCxnSpPr>
        <p:spPr>
          <a:xfrm flipV="1">
            <a:off x="4159117" y="4499599"/>
            <a:ext cx="660926" cy="2327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/>
          <p:cNvCxnSpPr/>
          <p:nvPr/>
        </p:nvCxnSpPr>
        <p:spPr>
          <a:xfrm>
            <a:off x="4159117" y="2935718"/>
            <a:ext cx="660926" cy="307190"/>
          </a:xfrm>
          <a:prstGeom prst="line">
            <a:avLst/>
          </a:prstGeom>
          <a:ln w="3175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/>
          <p:nvPr/>
        </p:nvCxnSpPr>
        <p:spPr>
          <a:xfrm flipV="1">
            <a:off x="4159117" y="2721615"/>
            <a:ext cx="567837" cy="2141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橢圓 21"/>
          <p:cNvSpPr/>
          <p:nvPr/>
        </p:nvSpPr>
        <p:spPr>
          <a:xfrm flipH="1" flipV="1">
            <a:off x="4024140" y="4615959"/>
            <a:ext cx="232721" cy="2327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橢圓 22"/>
          <p:cNvSpPr/>
          <p:nvPr/>
        </p:nvSpPr>
        <p:spPr>
          <a:xfrm flipH="1" flipV="1">
            <a:off x="4024140" y="2828667"/>
            <a:ext cx="232721" cy="23272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橢圓 23"/>
          <p:cNvSpPr/>
          <p:nvPr/>
        </p:nvSpPr>
        <p:spPr>
          <a:xfrm flipH="1" flipV="1">
            <a:off x="4703684" y="2605255"/>
            <a:ext cx="232721" cy="23272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 flipH="1" flipV="1">
            <a:off x="4703684" y="3089313"/>
            <a:ext cx="232721" cy="23272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橢圓 25"/>
          <p:cNvSpPr/>
          <p:nvPr/>
        </p:nvSpPr>
        <p:spPr>
          <a:xfrm flipH="1" flipV="1">
            <a:off x="4722301" y="4435211"/>
            <a:ext cx="232721" cy="23272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 flipH="1" flipV="1">
            <a:off x="4778153" y="4806014"/>
            <a:ext cx="232721" cy="23272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8" name="直線接點 27"/>
          <p:cNvCxnSpPr>
            <a:stCxn id="15" idx="6"/>
            <a:endCxn id="24" idx="6"/>
          </p:cNvCxnSpPr>
          <p:nvPr/>
        </p:nvCxnSpPr>
        <p:spPr>
          <a:xfrm flipV="1">
            <a:off x="3076969" y="2721615"/>
            <a:ext cx="1626714" cy="659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/>
          <p:cNvCxnSpPr>
            <a:stCxn id="14" idx="5"/>
            <a:endCxn id="25" idx="6"/>
          </p:cNvCxnSpPr>
          <p:nvPr/>
        </p:nvCxnSpPr>
        <p:spPr>
          <a:xfrm flipV="1">
            <a:off x="3098739" y="3205673"/>
            <a:ext cx="1604942" cy="3496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/>
          <p:cNvCxnSpPr>
            <a:stCxn id="13" idx="6"/>
            <a:endCxn id="26" idx="6"/>
          </p:cNvCxnSpPr>
          <p:nvPr/>
        </p:nvCxnSpPr>
        <p:spPr>
          <a:xfrm>
            <a:off x="3151438" y="4504254"/>
            <a:ext cx="1570863" cy="47317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/>
          <p:cNvCxnSpPr>
            <a:stCxn id="12" idx="5"/>
            <a:endCxn id="27" idx="6"/>
          </p:cNvCxnSpPr>
          <p:nvPr/>
        </p:nvCxnSpPr>
        <p:spPr>
          <a:xfrm flipV="1">
            <a:off x="3117358" y="4922374"/>
            <a:ext cx="1660796" cy="148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橢圓 52"/>
          <p:cNvSpPr/>
          <p:nvPr/>
        </p:nvSpPr>
        <p:spPr>
          <a:xfrm>
            <a:off x="2310155" y="2990433"/>
            <a:ext cx="232721" cy="23272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4" name="橢圓 53"/>
          <p:cNvSpPr/>
          <p:nvPr/>
        </p:nvSpPr>
        <p:spPr>
          <a:xfrm>
            <a:off x="2344886" y="3322034"/>
            <a:ext cx="232721" cy="23272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cxnSp>
        <p:nvCxnSpPr>
          <p:cNvPr id="56" name="直線接點 55"/>
          <p:cNvCxnSpPr>
            <a:stCxn id="53" idx="4"/>
            <a:endCxn id="14" idx="2"/>
          </p:cNvCxnSpPr>
          <p:nvPr/>
        </p:nvCxnSpPr>
        <p:spPr>
          <a:xfrm flipV="1">
            <a:off x="2426516" y="3158356"/>
            <a:ext cx="473585" cy="647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接點 57"/>
          <p:cNvCxnSpPr>
            <a:stCxn id="14" idx="2"/>
            <a:endCxn id="54" idx="7"/>
          </p:cNvCxnSpPr>
          <p:nvPr/>
        </p:nvCxnSpPr>
        <p:spPr>
          <a:xfrm flipH="1">
            <a:off x="2543525" y="3158356"/>
            <a:ext cx="356576" cy="19776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手繪多邊形 34"/>
          <p:cNvSpPr/>
          <p:nvPr/>
        </p:nvSpPr>
        <p:spPr>
          <a:xfrm>
            <a:off x="4782065" y="3299254"/>
            <a:ext cx="86497" cy="1297460"/>
          </a:xfrm>
          <a:custGeom>
            <a:avLst/>
            <a:gdLst>
              <a:gd name="connsiteX0" fmla="*/ 0 w 86497"/>
              <a:gd name="connsiteY0" fmla="*/ 0 h 1297460"/>
              <a:gd name="connsiteX1" fmla="*/ 86497 w 86497"/>
              <a:gd name="connsiteY1" fmla="*/ 1297460 h 1297460"/>
              <a:gd name="connsiteX2" fmla="*/ 86497 w 86497"/>
              <a:gd name="connsiteY2" fmla="*/ 1297460 h 1297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6497" h="1297460">
                <a:moveTo>
                  <a:pt x="0" y="0"/>
                </a:moveTo>
                <a:lnTo>
                  <a:pt x="86497" y="1297460"/>
                </a:lnTo>
                <a:lnTo>
                  <a:pt x="86497" y="1297460"/>
                </a:lnTo>
              </a:path>
            </a:pathLst>
          </a:custGeom>
          <a:solidFill>
            <a:schemeClr val="accent2"/>
          </a:solidFill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文字方塊 2"/>
          <p:cNvSpPr txBox="1"/>
          <p:nvPr/>
        </p:nvSpPr>
        <p:spPr>
          <a:xfrm>
            <a:off x="2573941" y="4146882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A</a:t>
            </a:r>
            <a:endParaRPr lang="zh-TW" altLang="en-US" dirty="0"/>
          </a:p>
        </p:txBody>
      </p:sp>
      <p:sp>
        <p:nvSpPr>
          <p:cNvPr id="37" name="文字方塊 36"/>
          <p:cNvSpPr txBox="1"/>
          <p:nvPr/>
        </p:nvSpPr>
        <p:spPr>
          <a:xfrm>
            <a:off x="2582385" y="489987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B</a:t>
            </a:r>
            <a:endParaRPr lang="zh-TW" altLang="en-US" dirty="0"/>
          </a:p>
        </p:txBody>
      </p:sp>
      <p:sp>
        <p:nvSpPr>
          <p:cNvPr id="32" name="文字方塊 31"/>
          <p:cNvSpPr txBox="1"/>
          <p:nvPr/>
        </p:nvSpPr>
        <p:spPr>
          <a:xfrm>
            <a:off x="1587481" y="3578652"/>
            <a:ext cx="104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Not A, B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621825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838200" y="2521476"/>
            <a:ext cx="2606467" cy="27926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" name="直線接點 4"/>
          <p:cNvCxnSpPr/>
          <p:nvPr/>
        </p:nvCxnSpPr>
        <p:spPr>
          <a:xfrm flipH="1">
            <a:off x="3696005" y="2977607"/>
            <a:ext cx="18618" cy="1796600"/>
          </a:xfrm>
          <a:prstGeom prst="line">
            <a:avLst/>
          </a:prstGeom>
          <a:ln w="57150">
            <a:solidFill>
              <a:srgbClr val="FFC000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直線接點 5"/>
          <p:cNvCxnSpPr/>
          <p:nvPr/>
        </p:nvCxnSpPr>
        <p:spPr>
          <a:xfrm flipH="1" flipV="1">
            <a:off x="2960609" y="2810049"/>
            <a:ext cx="735395" cy="167558"/>
          </a:xfrm>
          <a:prstGeom prst="line">
            <a:avLst/>
          </a:prstGeom>
          <a:ln w="57150">
            <a:solidFill>
              <a:srgbClr val="FFC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/>
        </p:nvCxnSpPr>
        <p:spPr>
          <a:xfrm flipH="1">
            <a:off x="3035079" y="2977607"/>
            <a:ext cx="660926" cy="232721"/>
          </a:xfrm>
          <a:prstGeom prst="line">
            <a:avLst/>
          </a:prstGeom>
          <a:ln w="57150">
            <a:solidFill>
              <a:srgbClr val="FFC000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/>
        </p:nvCxnSpPr>
        <p:spPr>
          <a:xfrm flipH="1" flipV="1">
            <a:off x="3035079" y="4467017"/>
            <a:ext cx="660926" cy="307190"/>
          </a:xfrm>
          <a:prstGeom prst="line">
            <a:avLst/>
          </a:prstGeom>
          <a:ln w="57150">
            <a:solidFill>
              <a:srgbClr val="FFC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/>
        </p:nvCxnSpPr>
        <p:spPr>
          <a:xfrm flipH="1">
            <a:off x="3128167" y="4774207"/>
            <a:ext cx="567837" cy="214102"/>
          </a:xfrm>
          <a:prstGeom prst="line">
            <a:avLst/>
          </a:prstGeom>
          <a:ln w="57150">
            <a:solidFill>
              <a:srgbClr val="FFC000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橢圓 9"/>
          <p:cNvSpPr/>
          <p:nvPr/>
        </p:nvSpPr>
        <p:spPr>
          <a:xfrm>
            <a:off x="3598261" y="2861247"/>
            <a:ext cx="232721" cy="2327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橢圓 10"/>
          <p:cNvSpPr/>
          <p:nvPr/>
        </p:nvSpPr>
        <p:spPr>
          <a:xfrm>
            <a:off x="3598261" y="4648537"/>
            <a:ext cx="232721" cy="23272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橢圓 11"/>
          <p:cNvSpPr/>
          <p:nvPr/>
        </p:nvSpPr>
        <p:spPr>
          <a:xfrm>
            <a:off x="2918717" y="4871949"/>
            <a:ext cx="232721" cy="23272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/>
          <p:cNvSpPr/>
          <p:nvPr/>
        </p:nvSpPr>
        <p:spPr>
          <a:xfrm>
            <a:off x="2918717" y="4387893"/>
            <a:ext cx="232721" cy="23272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4" name="橢圓 13"/>
          <p:cNvSpPr/>
          <p:nvPr/>
        </p:nvSpPr>
        <p:spPr>
          <a:xfrm>
            <a:off x="2900101" y="3041995"/>
            <a:ext cx="232721" cy="23272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橢圓 14"/>
          <p:cNvSpPr/>
          <p:nvPr/>
        </p:nvSpPr>
        <p:spPr>
          <a:xfrm>
            <a:off x="2844248" y="2671192"/>
            <a:ext cx="232721" cy="23272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 flipH="1" flipV="1">
            <a:off x="4410455" y="2395807"/>
            <a:ext cx="2606467" cy="27926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7" name="直線接點 16"/>
          <p:cNvCxnSpPr/>
          <p:nvPr/>
        </p:nvCxnSpPr>
        <p:spPr>
          <a:xfrm flipV="1">
            <a:off x="4140499" y="2935718"/>
            <a:ext cx="18618" cy="1796600"/>
          </a:xfrm>
          <a:prstGeom prst="line">
            <a:avLst/>
          </a:prstGeom>
          <a:ln w="3175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/>
          <p:cNvCxnSpPr/>
          <p:nvPr/>
        </p:nvCxnSpPr>
        <p:spPr>
          <a:xfrm>
            <a:off x="4159117" y="4732318"/>
            <a:ext cx="735395" cy="167560"/>
          </a:xfrm>
          <a:prstGeom prst="line">
            <a:avLst/>
          </a:prstGeom>
          <a:ln w="38100">
            <a:solidFill>
              <a:srgbClr val="92D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/>
        </p:nvCxnSpPr>
        <p:spPr>
          <a:xfrm flipV="1">
            <a:off x="4159117" y="4499599"/>
            <a:ext cx="660926" cy="232721"/>
          </a:xfrm>
          <a:prstGeom prst="line">
            <a:avLst/>
          </a:prstGeom>
          <a:ln w="57150">
            <a:solidFill>
              <a:srgbClr val="92D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/>
          <p:cNvCxnSpPr/>
          <p:nvPr/>
        </p:nvCxnSpPr>
        <p:spPr>
          <a:xfrm>
            <a:off x="4159117" y="2935718"/>
            <a:ext cx="660926" cy="307190"/>
          </a:xfrm>
          <a:prstGeom prst="line">
            <a:avLst/>
          </a:prstGeom>
          <a:ln w="57150">
            <a:solidFill>
              <a:srgbClr val="92D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/>
          <p:nvPr/>
        </p:nvCxnSpPr>
        <p:spPr>
          <a:xfrm flipV="1">
            <a:off x="4159117" y="2721615"/>
            <a:ext cx="567837" cy="214102"/>
          </a:xfrm>
          <a:prstGeom prst="line">
            <a:avLst/>
          </a:prstGeom>
          <a:ln w="57150">
            <a:solidFill>
              <a:srgbClr val="92D05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橢圓 21"/>
          <p:cNvSpPr/>
          <p:nvPr/>
        </p:nvSpPr>
        <p:spPr>
          <a:xfrm flipH="1" flipV="1">
            <a:off x="4024140" y="4615959"/>
            <a:ext cx="232721" cy="23272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橢圓 22"/>
          <p:cNvSpPr/>
          <p:nvPr/>
        </p:nvSpPr>
        <p:spPr>
          <a:xfrm flipH="1" flipV="1">
            <a:off x="4024140" y="2828667"/>
            <a:ext cx="232721" cy="23272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橢圓 23"/>
          <p:cNvSpPr/>
          <p:nvPr/>
        </p:nvSpPr>
        <p:spPr>
          <a:xfrm flipH="1" flipV="1">
            <a:off x="4703684" y="2605255"/>
            <a:ext cx="232721" cy="23272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 flipH="1" flipV="1">
            <a:off x="4703684" y="3089313"/>
            <a:ext cx="232721" cy="23272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橢圓 25"/>
          <p:cNvSpPr/>
          <p:nvPr/>
        </p:nvSpPr>
        <p:spPr>
          <a:xfrm flipH="1" flipV="1">
            <a:off x="4722301" y="4435211"/>
            <a:ext cx="232721" cy="23272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 flipH="1" flipV="1">
            <a:off x="4778153" y="4806014"/>
            <a:ext cx="232721" cy="23272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8" name="直線接點 27"/>
          <p:cNvCxnSpPr>
            <a:stCxn id="15" idx="6"/>
            <a:endCxn id="24" idx="6"/>
          </p:cNvCxnSpPr>
          <p:nvPr/>
        </p:nvCxnSpPr>
        <p:spPr>
          <a:xfrm flipV="1">
            <a:off x="3076969" y="2721615"/>
            <a:ext cx="1626714" cy="659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/>
          <p:cNvCxnSpPr>
            <a:stCxn id="14" idx="5"/>
            <a:endCxn id="25" idx="6"/>
          </p:cNvCxnSpPr>
          <p:nvPr/>
        </p:nvCxnSpPr>
        <p:spPr>
          <a:xfrm flipV="1">
            <a:off x="3098739" y="3205673"/>
            <a:ext cx="1604942" cy="3496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/>
          <p:cNvCxnSpPr>
            <a:stCxn id="13" idx="6"/>
            <a:endCxn id="26" idx="6"/>
          </p:cNvCxnSpPr>
          <p:nvPr/>
        </p:nvCxnSpPr>
        <p:spPr>
          <a:xfrm>
            <a:off x="3151438" y="4504254"/>
            <a:ext cx="1570863" cy="47317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/>
          <p:cNvCxnSpPr>
            <a:stCxn id="12" idx="5"/>
            <a:endCxn id="27" idx="6"/>
          </p:cNvCxnSpPr>
          <p:nvPr/>
        </p:nvCxnSpPr>
        <p:spPr>
          <a:xfrm flipV="1">
            <a:off x="3117358" y="4922374"/>
            <a:ext cx="1660796" cy="148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橢圓 52"/>
          <p:cNvSpPr/>
          <p:nvPr/>
        </p:nvSpPr>
        <p:spPr>
          <a:xfrm>
            <a:off x="2310155" y="2990433"/>
            <a:ext cx="232721" cy="23272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4" name="橢圓 53"/>
          <p:cNvSpPr/>
          <p:nvPr/>
        </p:nvSpPr>
        <p:spPr>
          <a:xfrm>
            <a:off x="2344886" y="3322034"/>
            <a:ext cx="232721" cy="23272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cxnSp>
        <p:nvCxnSpPr>
          <p:cNvPr id="56" name="直線接點 55"/>
          <p:cNvCxnSpPr>
            <a:stCxn id="53" idx="4"/>
            <a:endCxn id="14" idx="2"/>
          </p:cNvCxnSpPr>
          <p:nvPr/>
        </p:nvCxnSpPr>
        <p:spPr>
          <a:xfrm flipV="1">
            <a:off x="2426516" y="3158356"/>
            <a:ext cx="473585" cy="647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接點 57"/>
          <p:cNvCxnSpPr>
            <a:stCxn id="14" idx="2"/>
            <a:endCxn id="54" idx="7"/>
          </p:cNvCxnSpPr>
          <p:nvPr/>
        </p:nvCxnSpPr>
        <p:spPr>
          <a:xfrm flipH="1">
            <a:off x="2543525" y="3158356"/>
            <a:ext cx="356576" cy="197760"/>
          </a:xfrm>
          <a:prstGeom prst="line">
            <a:avLst/>
          </a:prstGeom>
          <a:ln w="57150">
            <a:solidFill>
              <a:srgbClr val="FFC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手繪多邊形 34"/>
          <p:cNvSpPr/>
          <p:nvPr/>
        </p:nvSpPr>
        <p:spPr>
          <a:xfrm>
            <a:off x="4782065" y="3299254"/>
            <a:ext cx="86497" cy="1297460"/>
          </a:xfrm>
          <a:custGeom>
            <a:avLst/>
            <a:gdLst>
              <a:gd name="connsiteX0" fmla="*/ 0 w 86497"/>
              <a:gd name="connsiteY0" fmla="*/ 0 h 1297460"/>
              <a:gd name="connsiteX1" fmla="*/ 86497 w 86497"/>
              <a:gd name="connsiteY1" fmla="*/ 1297460 h 1297460"/>
              <a:gd name="connsiteX2" fmla="*/ 86497 w 86497"/>
              <a:gd name="connsiteY2" fmla="*/ 1297460 h 1297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6497" h="1297460">
                <a:moveTo>
                  <a:pt x="0" y="0"/>
                </a:moveTo>
                <a:lnTo>
                  <a:pt x="86497" y="1297460"/>
                </a:lnTo>
                <a:lnTo>
                  <a:pt x="86497" y="1297460"/>
                </a:lnTo>
              </a:path>
            </a:pathLst>
          </a:custGeom>
          <a:solidFill>
            <a:schemeClr val="accent2"/>
          </a:solidFill>
          <a:ln w="57150"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手繪多邊形 31"/>
          <p:cNvSpPr/>
          <p:nvPr/>
        </p:nvSpPr>
        <p:spPr>
          <a:xfrm>
            <a:off x="4955059" y="2721868"/>
            <a:ext cx="1715359" cy="2299042"/>
          </a:xfrm>
          <a:custGeom>
            <a:avLst/>
            <a:gdLst>
              <a:gd name="connsiteX0" fmla="*/ 0 w 1715359"/>
              <a:gd name="connsiteY0" fmla="*/ 70759 h 2299042"/>
              <a:gd name="connsiteX1" fmla="*/ 1173892 w 1715359"/>
              <a:gd name="connsiteY1" fmla="*/ 243754 h 2299042"/>
              <a:gd name="connsiteX2" fmla="*/ 1668163 w 1715359"/>
              <a:gd name="connsiteY2" fmla="*/ 2072554 h 2299042"/>
              <a:gd name="connsiteX3" fmla="*/ 61784 w 1715359"/>
              <a:gd name="connsiteY3" fmla="*/ 2270262 h 2299042"/>
              <a:gd name="connsiteX4" fmla="*/ 61784 w 1715359"/>
              <a:gd name="connsiteY4" fmla="*/ 2270262 h 2299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15359" h="2299042">
                <a:moveTo>
                  <a:pt x="0" y="70759"/>
                </a:moveTo>
                <a:cubicBezTo>
                  <a:pt x="447932" y="-9560"/>
                  <a:pt x="895865" y="-89879"/>
                  <a:pt x="1173892" y="243754"/>
                </a:cubicBezTo>
                <a:cubicBezTo>
                  <a:pt x="1451919" y="577387"/>
                  <a:pt x="1853514" y="1734803"/>
                  <a:pt x="1668163" y="2072554"/>
                </a:cubicBezTo>
                <a:cubicBezTo>
                  <a:pt x="1482812" y="2410305"/>
                  <a:pt x="61784" y="2270262"/>
                  <a:pt x="61784" y="2270262"/>
                </a:cubicBezTo>
                <a:lnTo>
                  <a:pt x="61784" y="2270262"/>
                </a:lnTo>
              </a:path>
            </a:pathLst>
          </a:custGeom>
          <a:noFill/>
          <a:ln w="38100">
            <a:solidFill>
              <a:srgbClr val="92D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手繪多邊形 32"/>
          <p:cNvSpPr/>
          <p:nvPr/>
        </p:nvSpPr>
        <p:spPr>
          <a:xfrm>
            <a:off x="1162062" y="2737397"/>
            <a:ext cx="1778846" cy="1025182"/>
          </a:xfrm>
          <a:custGeom>
            <a:avLst/>
            <a:gdLst>
              <a:gd name="connsiteX0" fmla="*/ 1778846 w 1778846"/>
              <a:gd name="connsiteY0" fmla="*/ 55230 h 1025182"/>
              <a:gd name="connsiteX1" fmla="*/ 73614 w 1778846"/>
              <a:gd name="connsiteY1" fmla="*/ 104657 h 1025182"/>
              <a:gd name="connsiteX2" fmla="*/ 407246 w 1778846"/>
              <a:gd name="connsiteY2" fmla="*/ 1006700 h 1025182"/>
              <a:gd name="connsiteX3" fmla="*/ 1296933 w 1778846"/>
              <a:gd name="connsiteY3" fmla="*/ 734852 h 1025182"/>
              <a:gd name="connsiteX4" fmla="*/ 1296933 w 1778846"/>
              <a:gd name="connsiteY4" fmla="*/ 734852 h 1025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78846" h="1025182">
                <a:moveTo>
                  <a:pt x="1778846" y="55230"/>
                </a:moveTo>
                <a:cubicBezTo>
                  <a:pt x="1040530" y="654"/>
                  <a:pt x="302214" y="-53921"/>
                  <a:pt x="73614" y="104657"/>
                </a:cubicBezTo>
                <a:cubicBezTo>
                  <a:pt x="-154986" y="263235"/>
                  <a:pt x="203360" y="901668"/>
                  <a:pt x="407246" y="1006700"/>
                </a:cubicBezTo>
                <a:cubicBezTo>
                  <a:pt x="611132" y="1111732"/>
                  <a:pt x="1296933" y="734852"/>
                  <a:pt x="1296933" y="734852"/>
                </a:cubicBezTo>
                <a:lnTo>
                  <a:pt x="1296933" y="734852"/>
                </a:lnTo>
              </a:path>
            </a:pathLst>
          </a:custGeom>
          <a:noFill/>
          <a:ln w="57150">
            <a:solidFill>
              <a:srgbClr val="FFC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4" name="手繪多邊形 33"/>
          <p:cNvSpPr/>
          <p:nvPr/>
        </p:nvSpPr>
        <p:spPr>
          <a:xfrm>
            <a:off x="1259355" y="4274854"/>
            <a:ext cx="1780407" cy="789506"/>
          </a:xfrm>
          <a:custGeom>
            <a:avLst/>
            <a:gdLst>
              <a:gd name="connsiteX0" fmla="*/ 1780407 w 1780407"/>
              <a:gd name="connsiteY0" fmla="*/ 210649 h 789506"/>
              <a:gd name="connsiteX1" fmla="*/ 458234 w 1780407"/>
              <a:gd name="connsiteY1" fmla="*/ 25297 h 789506"/>
              <a:gd name="connsiteX2" fmla="*/ 62818 w 1780407"/>
              <a:gd name="connsiteY2" fmla="*/ 704919 h 789506"/>
              <a:gd name="connsiteX3" fmla="*/ 1644483 w 1780407"/>
              <a:gd name="connsiteY3" fmla="*/ 779060 h 789506"/>
              <a:gd name="connsiteX4" fmla="*/ 1644483 w 1780407"/>
              <a:gd name="connsiteY4" fmla="*/ 779060 h 789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80407" h="789506">
                <a:moveTo>
                  <a:pt x="1780407" y="210649"/>
                </a:moveTo>
                <a:cubicBezTo>
                  <a:pt x="1262453" y="76784"/>
                  <a:pt x="744499" y="-57081"/>
                  <a:pt x="458234" y="25297"/>
                </a:cubicBezTo>
                <a:cubicBezTo>
                  <a:pt x="171969" y="107675"/>
                  <a:pt x="-134890" y="579292"/>
                  <a:pt x="62818" y="704919"/>
                </a:cubicBezTo>
                <a:cubicBezTo>
                  <a:pt x="260526" y="830546"/>
                  <a:pt x="1644483" y="779060"/>
                  <a:pt x="1644483" y="779060"/>
                </a:cubicBezTo>
                <a:lnTo>
                  <a:pt x="1644483" y="779060"/>
                </a:lnTo>
              </a:path>
            </a:pathLst>
          </a:custGeom>
          <a:noFill/>
          <a:ln w="57150">
            <a:solidFill>
              <a:srgbClr val="FFC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文字方塊 35"/>
          <p:cNvSpPr txBox="1"/>
          <p:nvPr/>
        </p:nvSpPr>
        <p:spPr>
          <a:xfrm>
            <a:off x="7897091" y="2787554"/>
            <a:ext cx="33749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Left:  2 spanning path (The graph is super.) </a:t>
            </a:r>
          </a:p>
          <a:p>
            <a:r>
              <a:rPr lang="en-US" altLang="zh-TW" dirty="0"/>
              <a:t>Right:  Extend the solid green path into a Hamiltonian cycle.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699030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Special case 2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2483669" y="3769508"/>
            <a:ext cx="2606467" cy="27926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" name="直線接點 4"/>
          <p:cNvCxnSpPr/>
          <p:nvPr/>
        </p:nvCxnSpPr>
        <p:spPr>
          <a:xfrm flipH="1">
            <a:off x="5341474" y="4225639"/>
            <a:ext cx="18618" cy="1796600"/>
          </a:xfrm>
          <a:prstGeom prst="line">
            <a:avLst/>
          </a:prstGeom>
          <a:ln w="38100">
            <a:solidFill>
              <a:srgbClr val="FFC000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直線接點 5"/>
          <p:cNvCxnSpPr/>
          <p:nvPr/>
        </p:nvCxnSpPr>
        <p:spPr>
          <a:xfrm flipH="1" flipV="1">
            <a:off x="4606078" y="4058081"/>
            <a:ext cx="735395" cy="167558"/>
          </a:xfrm>
          <a:prstGeom prst="line">
            <a:avLst/>
          </a:prstGeom>
          <a:ln w="5715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/>
        </p:nvCxnSpPr>
        <p:spPr>
          <a:xfrm flipH="1">
            <a:off x="4680548" y="4225639"/>
            <a:ext cx="660926" cy="232721"/>
          </a:xfrm>
          <a:prstGeom prst="line">
            <a:avLst/>
          </a:prstGeom>
          <a:ln w="57150">
            <a:solidFill>
              <a:srgbClr val="C00000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/>
        </p:nvCxnSpPr>
        <p:spPr>
          <a:xfrm flipH="1" flipV="1">
            <a:off x="4680548" y="5715049"/>
            <a:ext cx="660926" cy="307190"/>
          </a:xfrm>
          <a:prstGeom prst="line">
            <a:avLst/>
          </a:prstGeom>
          <a:ln w="19050"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/>
        </p:nvCxnSpPr>
        <p:spPr>
          <a:xfrm flipH="1">
            <a:off x="4773636" y="6022239"/>
            <a:ext cx="567837" cy="214102"/>
          </a:xfrm>
          <a:prstGeom prst="line">
            <a:avLst/>
          </a:prstGeom>
          <a:ln w="57150">
            <a:solidFill>
              <a:srgbClr val="C00000"/>
            </a:solidFill>
            <a:prstDash val="soli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橢圓 9"/>
          <p:cNvSpPr/>
          <p:nvPr/>
        </p:nvSpPr>
        <p:spPr>
          <a:xfrm>
            <a:off x="5243730" y="4109279"/>
            <a:ext cx="232721" cy="23272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1" name="橢圓 10"/>
          <p:cNvSpPr/>
          <p:nvPr/>
        </p:nvSpPr>
        <p:spPr>
          <a:xfrm>
            <a:off x="5243730" y="5896569"/>
            <a:ext cx="232721" cy="23272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橢圓 11"/>
          <p:cNvSpPr/>
          <p:nvPr/>
        </p:nvSpPr>
        <p:spPr>
          <a:xfrm>
            <a:off x="4564186" y="6119981"/>
            <a:ext cx="232721" cy="23272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/>
          <p:cNvSpPr/>
          <p:nvPr/>
        </p:nvSpPr>
        <p:spPr>
          <a:xfrm>
            <a:off x="4564186" y="5635925"/>
            <a:ext cx="232721" cy="23272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4" name="橢圓 13"/>
          <p:cNvSpPr/>
          <p:nvPr/>
        </p:nvSpPr>
        <p:spPr>
          <a:xfrm>
            <a:off x="4545570" y="4290027"/>
            <a:ext cx="232721" cy="23272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橢圓 14"/>
          <p:cNvSpPr/>
          <p:nvPr/>
        </p:nvSpPr>
        <p:spPr>
          <a:xfrm>
            <a:off x="4489717" y="3919224"/>
            <a:ext cx="232721" cy="23272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 flipH="1" flipV="1">
            <a:off x="6055924" y="3643839"/>
            <a:ext cx="2606467" cy="27926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7" name="直線接點 16"/>
          <p:cNvCxnSpPr/>
          <p:nvPr/>
        </p:nvCxnSpPr>
        <p:spPr>
          <a:xfrm flipV="1">
            <a:off x="5785968" y="4183750"/>
            <a:ext cx="18618" cy="1796600"/>
          </a:xfrm>
          <a:prstGeom prst="line">
            <a:avLst/>
          </a:prstGeom>
          <a:ln w="38100">
            <a:solidFill>
              <a:srgbClr val="92D05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/>
          <p:cNvCxnSpPr/>
          <p:nvPr/>
        </p:nvCxnSpPr>
        <p:spPr>
          <a:xfrm>
            <a:off x="5804586" y="5980350"/>
            <a:ext cx="735395" cy="167560"/>
          </a:xfrm>
          <a:prstGeom prst="line">
            <a:avLst/>
          </a:prstGeom>
          <a:ln w="28575">
            <a:solidFill>
              <a:srgbClr val="FFC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/>
        </p:nvCxnSpPr>
        <p:spPr>
          <a:xfrm flipV="1">
            <a:off x="5804586" y="5747631"/>
            <a:ext cx="660926" cy="232721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/>
          <p:cNvCxnSpPr/>
          <p:nvPr/>
        </p:nvCxnSpPr>
        <p:spPr>
          <a:xfrm>
            <a:off x="5804586" y="4183750"/>
            <a:ext cx="660926" cy="307190"/>
          </a:xfrm>
          <a:prstGeom prst="line">
            <a:avLst/>
          </a:prstGeom>
          <a:ln w="5715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/>
          <p:nvPr/>
        </p:nvCxnSpPr>
        <p:spPr>
          <a:xfrm flipV="1">
            <a:off x="5804586" y="3969647"/>
            <a:ext cx="567837" cy="214102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橢圓 21"/>
          <p:cNvSpPr/>
          <p:nvPr/>
        </p:nvSpPr>
        <p:spPr>
          <a:xfrm flipH="1" flipV="1">
            <a:off x="5669609" y="5863991"/>
            <a:ext cx="232721" cy="23272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3" name="橢圓 22"/>
          <p:cNvSpPr/>
          <p:nvPr/>
        </p:nvSpPr>
        <p:spPr>
          <a:xfrm flipH="1" flipV="1">
            <a:off x="5669609" y="4076699"/>
            <a:ext cx="232721" cy="23272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橢圓 23"/>
          <p:cNvSpPr/>
          <p:nvPr/>
        </p:nvSpPr>
        <p:spPr>
          <a:xfrm flipH="1" flipV="1">
            <a:off x="6349153" y="3853287"/>
            <a:ext cx="232721" cy="23272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 flipH="1" flipV="1">
            <a:off x="6349153" y="4337345"/>
            <a:ext cx="232721" cy="23272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橢圓 25"/>
          <p:cNvSpPr/>
          <p:nvPr/>
        </p:nvSpPr>
        <p:spPr>
          <a:xfrm flipH="1" flipV="1">
            <a:off x="6367770" y="5683243"/>
            <a:ext cx="232721" cy="23272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 flipH="1" flipV="1">
            <a:off x="6423622" y="6054046"/>
            <a:ext cx="232721" cy="23272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8" name="直線接點 27"/>
          <p:cNvCxnSpPr>
            <a:stCxn id="15" idx="6"/>
            <a:endCxn id="24" idx="6"/>
          </p:cNvCxnSpPr>
          <p:nvPr/>
        </p:nvCxnSpPr>
        <p:spPr>
          <a:xfrm flipV="1">
            <a:off x="4722438" y="3969647"/>
            <a:ext cx="1626714" cy="659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/>
          <p:cNvCxnSpPr>
            <a:stCxn id="14" idx="5"/>
            <a:endCxn id="25" idx="6"/>
          </p:cNvCxnSpPr>
          <p:nvPr/>
        </p:nvCxnSpPr>
        <p:spPr>
          <a:xfrm flipV="1">
            <a:off x="4744208" y="4453705"/>
            <a:ext cx="1604942" cy="3496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/>
          <p:cNvCxnSpPr>
            <a:stCxn id="13" idx="6"/>
            <a:endCxn id="26" idx="6"/>
          </p:cNvCxnSpPr>
          <p:nvPr/>
        </p:nvCxnSpPr>
        <p:spPr>
          <a:xfrm>
            <a:off x="4796907" y="5752286"/>
            <a:ext cx="1570863" cy="47317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/>
          <p:cNvCxnSpPr>
            <a:stCxn id="12" idx="5"/>
            <a:endCxn id="27" idx="6"/>
          </p:cNvCxnSpPr>
          <p:nvPr/>
        </p:nvCxnSpPr>
        <p:spPr>
          <a:xfrm flipV="1">
            <a:off x="4762827" y="6170406"/>
            <a:ext cx="1660796" cy="148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手繪多邊形 34"/>
          <p:cNvSpPr/>
          <p:nvPr/>
        </p:nvSpPr>
        <p:spPr>
          <a:xfrm>
            <a:off x="6427534" y="4547286"/>
            <a:ext cx="86497" cy="1297460"/>
          </a:xfrm>
          <a:custGeom>
            <a:avLst/>
            <a:gdLst>
              <a:gd name="connsiteX0" fmla="*/ 0 w 86497"/>
              <a:gd name="connsiteY0" fmla="*/ 0 h 1297460"/>
              <a:gd name="connsiteX1" fmla="*/ 86497 w 86497"/>
              <a:gd name="connsiteY1" fmla="*/ 1297460 h 1297460"/>
              <a:gd name="connsiteX2" fmla="*/ 86497 w 86497"/>
              <a:gd name="connsiteY2" fmla="*/ 1297460 h 1297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6497" h="1297460">
                <a:moveTo>
                  <a:pt x="0" y="0"/>
                </a:moveTo>
                <a:lnTo>
                  <a:pt x="86497" y="1297460"/>
                </a:lnTo>
                <a:lnTo>
                  <a:pt x="86497" y="1297460"/>
                </a:lnTo>
              </a:path>
            </a:pathLst>
          </a:custGeom>
          <a:solidFill>
            <a:schemeClr val="accent2"/>
          </a:solidFill>
          <a:ln w="3810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手繪多邊形 35"/>
          <p:cNvSpPr/>
          <p:nvPr/>
        </p:nvSpPr>
        <p:spPr>
          <a:xfrm>
            <a:off x="4017948" y="4448432"/>
            <a:ext cx="691997" cy="1878227"/>
          </a:xfrm>
          <a:custGeom>
            <a:avLst/>
            <a:gdLst>
              <a:gd name="connsiteX0" fmla="*/ 691997 w 691997"/>
              <a:gd name="connsiteY0" fmla="*/ 0 h 1878227"/>
              <a:gd name="connsiteX1" fmla="*/ 18 w 691997"/>
              <a:gd name="connsiteY1" fmla="*/ 790832 h 1878227"/>
              <a:gd name="connsiteX2" fmla="*/ 667283 w 691997"/>
              <a:gd name="connsiteY2" fmla="*/ 1878227 h 1878227"/>
              <a:gd name="connsiteX3" fmla="*/ 667283 w 691997"/>
              <a:gd name="connsiteY3" fmla="*/ 1878227 h 1878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1997" h="1878227">
                <a:moveTo>
                  <a:pt x="691997" y="0"/>
                </a:moveTo>
                <a:cubicBezTo>
                  <a:pt x="348067" y="238897"/>
                  <a:pt x="4137" y="477794"/>
                  <a:pt x="18" y="790832"/>
                </a:cubicBezTo>
                <a:cubicBezTo>
                  <a:pt x="-4101" y="1103870"/>
                  <a:pt x="667283" y="1878227"/>
                  <a:pt x="667283" y="1878227"/>
                </a:cubicBezTo>
                <a:lnTo>
                  <a:pt x="667283" y="1878227"/>
                </a:lnTo>
              </a:path>
            </a:pathLst>
          </a:cu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手繪多邊形 37"/>
          <p:cNvSpPr/>
          <p:nvPr/>
        </p:nvSpPr>
        <p:spPr>
          <a:xfrm>
            <a:off x="6476961" y="4003589"/>
            <a:ext cx="1573963" cy="2291607"/>
          </a:xfrm>
          <a:custGeom>
            <a:avLst/>
            <a:gdLst>
              <a:gd name="connsiteX0" fmla="*/ 98854 w 1573963"/>
              <a:gd name="connsiteY0" fmla="*/ 2125362 h 2291607"/>
              <a:gd name="connsiteX1" fmla="*/ 1186249 w 1573963"/>
              <a:gd name="connsiteY1" fmla="*/ 2174789 h 2291607"/>
              <a:gd name="connsiteX2" fmla="*/ 1507524 w 1573963"/>
              <a:gd name="connsiteY2" fmla="*/ 803189 h 2291607"/>
              <a:gd name="connsiteX3" fmla="*/ 0 w 1573963"/>
              <a:gd name="connsiteY3" fmla="*/ 0 h 2291607"/>
              <a:gd name="connsiteX4" fmla="*/ 0 w 1573963"/>
              <a:gd name="connsiteY4" fmla="*/ 0 h 2291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73963" h="2291607">
                <a:moveTo>
                  <a:pt x="98854" y="2125362"/>
                </a:moveTo>
                <a:cubicBezTo>
                  <a:pt x="525162" y="2260256"/>
                  <a:pt x="951471" y="2395151"/>
                  <a:pt x="1186249" y="2174789"/>
                </a:cubicBezTo>
                <a:cubicBezTo>
                  <a:pt x="1421027" y="1954427"/>
                  <a:pt x="1705232" y="1165654"/>
                  <a:pt x="1507524" y="803189"/>
                </a:cubicBezTo>
                <a:cubicBezTo>
                  <a:pt x="1309816" y="440724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noFill/>
          <a:ln w="38100">
            <a:solidFill>
              <a:srgbClr val="FFC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" name="手繪多邊形 38"/>
          <p:cNvSpPr/>
          <p:nvPr/>
        </p:nvSpPr>
        <p:spPr>
          <a:xfrm>
            <a:off x="2651628" y="4028302"/>
            <a:ext cx="2120100" cy="1729946"/>
          </a:xfrm>
          <a:custGeom>
            <a:avLst/>
            <a:gdLst>
              <a:gd name="connsiteX0" fmla="*/ 1947106 w 2120100"/>
              <a:gd name="connsiteY0" fmla="*/ 0 h 1729946"/>
              <a:gd name="connsiteX1" fmla="*/ 699073 w 2120100"/>
              <a:gd name="connsiteY1" fmla="*/ 370703 h 1729946"/>
              <a:gd name="connsiteX2" fmla="*/ 56522 w 2120100"/>
              <a:gd name="connsiteY2" fmla="*/ 1000898 h 1729946"/>
              <a:gd name="connsiteX3" fmla="*/ 2120100 w 2120100"/>
              <a:gd name="connsiteY3" fmla="*/ 1729946 h 1729946"/>
              <a:gd name="connsiteX4" fmla="*/ 2120100 w 2120100"/>
              <a:gd name="connsiteY4" fmla="*/ 1729946 h 1729946"/>
              <a:gd name="connsiteX5" fmla="*/ 2120100 w 2120100"/>
              <a:gd name="connsiteY5" fmla="*/ 1729946 h 1729946"/>
              <a:gd name="connsiteX6" fmla="*/ 2120100 w 2120100"/>
              <a:gd name="connsiteY6" fmla="*/ 1729946 h 1729946"/>
              <a:gd name="connsiteX7" fmla="*/ 2120100 w 2120100"/>
              <a:gd name="connsiteY7" fmla="*/ 1729946 h 1729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20100" h="1729946">
                <a:moveTo>
                  <a:pt x="1947106" y="0"/>
                </a:moveTo>
                <a:cubicBezTo>
                  <a:pt x="1480638" y="101943"/>
                  <a:pt x="1014170" y="203887"/>
                  <a:pt x="699073" y="370703"/>
                </a:cubicBezTo>
                <a:cubicBezTo>
                  <a:pt x="383976" y="537519"/>
                  <a:pt x="-180316" y="774358"/>
                  <a:pt x="56522" y="1000898"/>
                </a:cubicBezTo>
                <a:cubicBezTo>
                  <a:pt x="293360" y="1227438"/>
                  <a:pt x="2120100" y="1729946"/>
                  <a:pt x="2120100" y="1729946"/>
                </a:cubicBezTo>
                <a:lnTo>
                  <a:pt x="2120100" y="1729946"/>
                </a:lnTo>
                <a:lnTo>
                  <a:pt x="2120100" y="1729946"/>
                </a:lnTo>
                <a:lnTo>
                  <a:pt x="2120100" y="1729946"/>
                </a:lnTo>
                <a:lnTo>
                  <a:pt x="2120100" y="1729946"/>
                </a:lnTo>
              </a:path>
            </a:pathLst>
          </a:custGeom>
          <a:noFill/>
          <a:ln w="3810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5" name="矩形 44"/>
          <p:cNvSpPr/>
          <p:nvPr/>
        </p:nvSpPr>
        <p:spPr>
          <a:xfrm>
            <a:off x="4489717" y="988595"/>
            <a:ext cx="2050395" cy="20268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6" name="直線接點 45"/>
          <p:cNvCxnSpPr/>
          <p:nvPr/>
        </p:nvCxnSpPr>
        <p:spPr>
          <a:xfrm flipH="1">
            <a:off x="6737829" y="1319654"/>
            <a:ext cx="14646" cy="1303971"/>
          </a:xfrm>
          <a:prstGeom prst="line">
            <a:avLst/>
          </a:prstGeom>
          <a:ln w="3175">
            <a:solidFill>
              <a:srgbClr val="00B0F0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7" name="直線接點 46"/>
          <p:cNvCxnSpPr/>
          <p:nvPr/>
        </p:nvCxnSpPr>
        <p:spPr>
          <a:xfrm flipH="1" flipV="1">
            <a:off x="6159325" y="1198040"/>
            <a:ext cx="578504" cy="1216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接點 47"/>
          <p:cNvCxnSpPr/>
          <p:nvPr/>
        </p:nvCxnSpPr>
        <p:spPr>
          <a:xfrm flipH="1">
            <a:off x="6217907" y="1319654"/>
            <a:ext cx="519922" cy="168909"/>
          </a:xfrm>
          <a:prstGeom prst="line">
            <a:avLst/>
          </a:prstGeom>
          <a:ln w="3175">
            <a:solidFill>
              <a:srgbClr val="00B0F0"/>
            </a:solidFill>
            <a:prstDash val="sys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9" name="直線接點 48"/>
          <p:cNvCxnSpPr/>
          <p:nvPr/>
        </p:nvCxnSpPr>
        <p:spPr>
          <a:xfrm flipH="1" flipV="1">
            <a:off x="6217907" y="2400667"/>
            <a:ext cx="519922" cy="2229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接點 49"/>
          <p:cNvCxnSpPr/>
          <p:nvPr/>
        </p:nvCxnSpPr>
        <p:spPr>
          <a:xfrm flipH="1">
            <a:off x="6291135" y="2623625"/>
            <a:ext cx="446693" cy="155395"/>
          </a:xfrm>
          <a:prstGeom prst="line">
            <a:avLst/>
          </a:prstGeom>
          <a:ln w="3175">
            <a:solidFill>
              <a:srgbClr val="00B0F0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1" name="橢圓 50"/>
          <p:cNvSpPr/>
          <p:nvPr/>
        </p:nvSpPr>
        <p:spPr>
          <a:xfrm>
            <a:off x="6660938" y="1235200"/>
            <a:ext cx="183072" cy="168909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2" name="橢圓 51"/>
          <p:cNvSpPr/>
          <p:nvPr/>
        </p:nvSpPr>
        <p:spPr>
          <a:xfrm>
            <a:off x="6660938" y="2532414"/>
            <a:ext cx="183072" cy="16890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5" name="橢圓 54"/>
          <p:cNvSpPr/>
          <p:nvPr/>
        </p:nvSpPr>
        <p:spPr>
          <a:xfrm>
            <a:off x="6126370" y="2694567"/>
            <a:ext cx="183072" cy="168909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7" name="橢圓 56"/>
          <p:cNvSpPr/>
          <p:nvPr/>
        </p:nvSpPr>
        <p:spPr>
          <a:xfrm>
            <a:off x="6126370" y="2343239"/>
            <a:ext cx="183072" cy="168909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9" name="橢圓 58"/>
          <p:cNvSpPr/>
          <p:nvPr/>
        </p:nvSpPr>
        <p:spPr>
          <a:xfrm>
            <a:off x="6111726" y="1366387"/>
            <a:ext cx="183072" cy="16890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0" name="橢圓 59"/>
          <p:cNvSpPr/>
          <p:nvPr/>
        </p:nvSpPr>
        <p:spPr>
          <a:xfrm>
            <a:off x="6067789" y="1097258"/>
            <a:ext cx="183072" cy="16890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1" name="矩形 60"/>
          <p:cNvSpPr/>
          <p:nvPr/>
        </p:nvSpPr>
        <p:spPr>
          <a:xfrm flipH="1" flipV="1">
            <a:off x="7299856" y="897384"/>
            <a:ext cx="2050395" cy="20268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62" name="直線接點 61"/>
          <p:cNvCxnSpPr/>
          <p:nvPr/>
        </p:nvCxnSpPr>
        <p:spPr>
          <a:xfrm flipV="1">
            <a:off x="7087493" y="1289251"/>
            <a:ext cx="14646" cy="1303971"/>
          </a:xfrm>
          <a:prstGeom prst="line">
            <a:avLst/>
          </a:prstGeom>
          <a:ln w="3175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接點 62"/>
          <p:cNvCxnSpPr/>
          <p:nvPr/>
        </p:nvCxnSpPr>
        <p:spPr>
          <a:xfrm>
            <a:off x="7102139" y="2593222"/>
            <a:ext cx="578504" cy="121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接點 63"/>
          <p:cNvCxnSpPr/>
          <p:nvPr/>
        </p:nvCxnSpPr>
        <p:spPr>
          <a:xfrm flipV="1">
            <a:off x="7102139" y="2424315"/>
            <a:ext cx="519922" cy="1689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接點 64"/>
          <p:cNvCxnSpPr/>
          <p:nvPr/>
        </p:nvCxnSpPr>
        <p:spPr>
          <a:xfrm>
            <a:off x="7102139" y="1289251"/>
            <a:ext cx="519922" cy="222958"/>
          </a:xfrm>
          <a:prstGeom prst="line">
            <a:avLst/>
          </a:prstGeom>
          <a:ln w="3175">
            <a:solidFill>
              <a:srgbClr val="00B0F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接點 65"/>
          <p:cNvCxnSpPr/>
          <p:nvPr/>
        </p:nvCxnSpPr>
        <p:spPr>
          <a:xfrm flipV="1">
            <a:off x="7102139" y="1133856"/>
            <a:ext cx="446693" cy="1553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橢圓 66"/>
          <p:cNvSpPr/>
          <p:nvPr/>
        </p:nvSpPr>
        <p:spPr>
          <a:xfrm flipH="1" flipV="1">
            <a:off x="6995959" y="2508769"/>
            <a:ext cx="183072" cy="168909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8" name="橢圓 67"/>
          <p:cNvSpPr/>
          <p:nvPr/>
        </p:nvSpPr>
        <p:spPr>
          <a:xfrm flipH="1" flipV="1">
            <a:off x="6995959" y="1211554"/>
            <a:ext cx="183072" cy="16890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9" name="橢圓 68"/>
          <p:cNvSpPr/>
          <p:nvPr/>
        </p:nvSpPr>
        <p:spPr>
          <a:xfrm flipH="1" flipV="1">
            <a:off x="7530526" y="1049401"/>
            <a:ext cx="183072" cy="168909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0" name="橢圓 69"/>
          <p:cNvSpPr/>
          <p:nvPr/>
        </p:nvSpPr>
        <p:spPr>
          <a:xfrm flipH="1" flipV="1">
            <a:off x="7530526" y="1400731"/>
            <a:ext cx="183072" cy="168909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1" name="橢圓 70"/>
          <p:cNvSpPr/>
          <p:nvPr/>
        </p:nvSpPr>
        <p:spPr>
          <a:xfrm flipH="1" flipV="1">
            <a:off x="7545172" y="2377582"/>
            <a:ext cx="183072" cy="16890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2" name="橢圓 71"/>
          <p:cNvSpPr/>
          <p:nvPr/>
        </p:nvSpPr>
        <p:spPr>
          <a:xfrm flipH="1" flipV="1">
            <a:off x="7589108" y="2646711"/>
            <a:ext cx="183072" cy="16890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3" name="直線接點 72"/>
          <p:cNvCxnSpPr>
            <a:stCxn id="60" idx="6"/>
            <a:endCxn id="69" idx="6"/>
          </p:cNvCxnSpPr>
          <p:nvPr/>
        </p:nvCxnSpPr>
        <p:spPr>
          <a:xfrm flipV="1">
            <a:off x="6250860" y="1133856"/>
            <a:ext cx="1279666" cy="478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接點 73"/>
          <p:cNvCxnSpPr>
            <a:stCxn id="59" idx="5"/>
            <a:endCxn id="70" idx="6"/>
          </p:cNvCxnSpPr>
          <p:nvPr/>
        </p:nvCxnSpPr>
        <p:spPr>
          <a:xfrm flipV="1">
            <a:off x="6267986" y="1485185"/>
            <a:ext cx="1262539" cy="2537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接點 74"/>
          <p:cNvCxnSpPr>
            <a:stCxn id="57" idx="6"/>
            <a:endCxn id="71" idx="6"/>
          </p:cNvCxnSpPr>
          <p:nvPr/>
        </p:nvCxnSpPr>
        <p:spPr>
          <a:xfrm>
            <a:off x="6309442" y="2427694"/>
            <a:ext cx="1235730" cy="34343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接點 75"/>
          <p:cNvCxnSpPr>
            <a:stCxn id="55" idx="5"/>
            <a:endCxn id="72" idx="6"/>
          </p:cNvCxnSpPr>
          <p:nvPr/>
        </p:nvCxnSpPr>
        <p:spPr>
          <a:xfrm flipV="1">
            <a:off x="6282632" y="2731165"/>
            <a:ext cx="1306476" cy="1075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手繪多邊形 76"/>
          <p:cNvSpPr/>
          <p:nvPr/>
        </p:nvSpPr>
        <p:spPr>
          <a:xfrm>
            <a:off x="7592185" y="1553105"/>
            <a:ext cx="68043" cy="941696"/>
          </a:xfrm>
          <a:custGeom>
            <a:avLst/>
            <a:gdLst>
              <a:gd name="connsiteX0" fmla="*/ 0 w 86497"/>
              <a:gd name="connsiteY0" fmla="*/ 0 h 1297460"/>
              <a:gd name="connsiteX1" fmla="*/ 86497 w 86497"/>
              <a:gd name="connsiteY1" fmla="*/ 1297460 h 1297460"/>
              <a:gd name="connsiteX2" fmla="*/ 86497 w 86497"/>
              <a:gd name="connsiteY2" fmla="*/ 1297460 h 1297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6497" h="1297460">
                <a:moveTo>
                  <a:pt x="0" y="0"/>
                </a:moveTo>
                <a:lnTo>
                  <a:pt x="86497" y="1297460"/>
                </a:lnTo>
                <a:lnTo>
                  <a:pt x="86497" y="1297460"/>
                </a:lnTo>
              </a:path>
            </a:pathLst>
          </a:custGeom>
          <a:solidFill>
            <a:schemeClr val="accent2"/>
          </a:solidFill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78" name="手繪多邊形 77"/>
          <p:cNvSpPr/>
          <p:nvPr/>
        </p:nvSpPr>
        <p:spPr>
          <a:xfrm>
            <a:off x="5696668" y="1481357"/>
            <a:ext cx="544364" cy="1363216"/>
          </a:xfrm>
          <a:custGeom>
            <a:avLst/>
            <a:gdLst>
              <a:gd name="connsiteX0" fmla="*/ 691997 w 691997"/>
              <a:gd name="connsiteY0" fmla="*/ 0 h 1878227"/>
              <a:gd name="connsiteX1" fmla="*/ 18 w 691997"/>
              <a:gd name="connsiteY1" fmla="*/ 790832 h 1878227"/>
              <a:gd name="connsiteX2" fmla="*/ 667283 w 691997"/>
              <a:gd name="connsiteY2" fmla="*/ 1878227 h 1878227"/>
              <a:gd name="connsiteX3" fmla="*/ 667283 w 691997"/>
              <a:gd name="connsiteY3" fmla="*/ 1878227 h 1878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91997" h="1878227">
                <a:moveTo>
                  <a:pt x="691997" y="0"/>
                </a:moveTo>
                <a:cubicBezTo>
                  <a:pt x="348067" y="238897"/>
                  <a:pt x="4137" y="477794"/>
                  <a:pt x="18" y="790832"/>
                </a:cubicBezTo>
                <a:cubicBezTo>
                  <a:pt x="-4101" y="1103870"/>
                  <a:pt x="667283" y="1878227"/>
                  <a:pt x="667283" y="1878227"/>
                </a:cubicBezTo>
                <a:lnTo>
                  <a:pt x="667283" y="1878227"/>
                </a:ln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文字方塊 2"/>
          <p:cNvSpPr txBox="1"/>
          <p:nvPr/>
        </p:nvSpPr>
        <p:spPr>
          <a:xfrm>
            <a:off x="8991600" y="3919224"/>
            <a:ext cx="30056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Both sides extend the solid brown path (of length 4) into a Hamiltonian cycle.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45414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dirty="0"/>
              <a:t>Now, we prove the are two path spanning paths</a:t>
            </a:r>
            <a:br>
              <a:rPr lang="en-US" altLang="zh-TW" sz="3600" dirty="0"/>
            </a:br>
            <a:r>
              <a:rPr lang="en-US" altLang="zh-TW" sz="3600" dirty="0"/>
              <a:t>We first consider general solution.</a:t>
            </a:r>
            <a:endParaRPr lang="zh-TW" altLang="en-US" sz="3600" dirty="0"/>
          </a:p>
        </p:txBody>
      </p:sp>
      <p:grpSp>
        <p:nvGrpSpPr>
          <p:cNvPr id="3" name="群組 2"/>
          <p:cNvGrpSpPr/>
          <p:nvPr/>
        </p:nvGrpSpPr>
        <p:grpSpPr>
          <a:xfrm>
            <a:off x="838200" y="2395807"/>
            <a:ext cx="6178722" cy="2918313"/>
            <a:chOff x="923669" y="2703593"/>
            <a:chExt cx="7775488" cy="3672492"/>
          </a:xfrm>
        </p:grpSpPr>
        <p:sp>
          <p:nvSpPr>
            <p:cNvPr id="4" name="矩形 3"/>
            <p:cNvSpPr/>
            <p:nvPr/>
          </p:nvSpPr>
          <p:spPr>
            <a:xfrm>
              <a:off x="923669" y="2861739"/>
              <a:ext cx="3280056" cy="351434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" name="直線接點 4"/>
            <p:cNvCxnSpPr/>
            <p:nvPr/>
          </p:nvCxnSpPr>
          <p:spPr>
            <a:xfrm flipH="1">
              <a:off x="4520016" y="3435747"/>
              <a:ext cx="23429" cy="2260895"/>
            </a:xfrm>
            <a:prstGeom prst="line">
              <a:avLst/>
            </a:prstGeom>
            <a:ln>
              <a:solidFill>
                <a:schemeClr val="accent1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" name="直線接點 5"/>
            <p:cNvCxnSpPr/>
            <p:nvPr/>
          </p:nvCxnSpPr>
          <p:spPr>
            <a:xfrm flipH="1" flipV="1">
              <a:off x="3594572" y="3224887"/>
              <a:ext cx="925443" cy="2108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接點 6"/>
            <p:cNvCxnSpPr/>
            <p:nvPr/>
          </p:nvCxnSpPr>
          <p:spPr>
            <a:xfrm flipH="1">
              <a:off x="3688287" y="3435747"/>
              <a:ext cx="831729" cy="292863"/>
            </a:xfrm>
            <a:prstGeom prst="line">
              <a:avLst/>
            </a:prstGeom>
            <a:ln>
              <a:solidFill>
                <a:schemeClr val="accent1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/>
            <p:nvPr/>
          </p:nvCxnSpPr>
          <p:spPr>
            <a:xfrm flipH="1" flipV="1">
              <a:off x="3688287" y="5310065"/>
              <a:ext cx="831729" cy="3865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接點 8"/>
            <p:cNvCxnSpPr/>
            <p:nvPr/>
          </p:nvCxnSpPr>
          <p:spPr>
            <a:xfrm flipH="1">
              <a:off x="3805432" y="5696642"/>
              <a:ext cx="714583" cy="269432"/>
            </a:xfrm>
            <a:prstGeom prst="line">
              <a:avLst/>
            </a:prstGeom>
            <a:ln>
              <a:solidFill>
                <a:schemeClr val="accent1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0" name="橢圓 9"/>
            <p:cNvSpPr/>
            <p:nvPr/>
          </p:nvSpPr>
          <p:spPr>
            <a:xfrm>
              <a:off x="4397012" y="3289317"/>
              <a:ext cx="292863" cy="2928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/>
            <p:cNvSpPr/>
            <p:nvPr/>
          </p:nvSpPr>
          <p:spPr>
            <a:xfrm>
              <a:off x="4397012" y="5538496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橢圓 11"/>
            <p:cNvSpPr/>
            <p:nvPr/>
          </p:nvSpPr>
          <p:spPr>
            <a:xfrm>
              <a:off x="3541854" y="5819644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橢圓 12"/>
            <p:cNvSpPr/>
            <p:nvPr/>
          </p:nvSpPr>
          <p:spPr>
            <a:xfrm>
              <a:off x="3541854" y="5210493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4" name="橢圓 13"/>
            <p:cNvSpPr/>
            <p:nvPr/>
          </p:nvSpPr>
          <p:spPr>
            <a:xfrm>
              <a:off x="3518427" y="3516775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橢圓 14"/>
            <p:cNvSpPr/>
            <p:nvPr/>
          </p:nvSpPr>
          <p:spPr>
            <a:xfrm>
              <a:off x="3448140" y="3050146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矩形 15"/>
            <p:cNvSpPr/>
            <p:nvPr/>
          </p:nvSpPr>
          <p:spPr>
            <a:xfrm flipH="1" flipV="1">
              <a:off x="5419101" y="2703593"/>
              <a:ext cx="3280056" cy="351434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7" name="直線接點 16"/>
            <p:cNvCxnSpPr/>
            <p:nvPr/>
          </p:nvCxnSpPr>
          <p:spPr>
            <a:xfrm flipV="1">
              <a:off x="5079381" y="3383033"/>
              <a:ext cx="23429" cy="2260895"/>
            </a:xfrm>
            <a:prstGeom prst="line">
              <a:avLst/>
            </a:prstGeom>
            <a:ln w="3175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/>
            <p:cNvCxnSpPr/>
            <p:nvPr/>
          </p:nvCxnSpPr>
          <p:spPr>
            <a:xfrm>
              <a:off x="5102810" y="5643928"/>
              <a:ext cx="925443" cy="2108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 18"/>
            <p:cNvCxnSpPr/>
            <p:nvPr/>
          </p:nvCxnSpPr>
          <p:spPr>
            <a:xfrm flipV="1">
              <a:off x="5102810" y="5351068"/>
              <a:ext cx="831729" cy="2928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/>
            <p:cNvCxnSpPr/>
            <p:nvPr/>
          </p:nvCxnSpPr>
          <p:spPr>
            <a:xfrm>
              <a:off x="5102810" y="3383033"/>
              <a:ext cx="831729" cy="386577"/>
            </a:xfrm>
            <a:prstGeom prst="line">
              <a:avLst/>
            </a:prstGeom>
            <a:ln w="3175">
              <a:solidFill>
                <a:srgbClr val="00B0F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/>
            <p:cNvCxnSpPr/>
            <p:nvPr/>
          </p:nvCxnSpPr>
          <p:spPr>
            <a:xfrm flipV="1">
              <a:off x="5102810" y="3113600"/>
              <a:ext cx="714583" cy="2694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橢圓 21"/>
            <p:cNvSpPr/>
            <p:nvPr/>
          </p:nvSpPr>
          <p:spPr>
            <a:xfrm flipH="1" flipV="1">
              <a:off x="4932951" y="5497498"/>
              <a:ext cx="292863" cy="2928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橢圓 22"/>
            <p:cNvSpPr/>
            <p:nvPr/>
          </p:nvSpPr>
          <p:spPr>
            <a:xfrm flipH="1" flipV="1">
              <a:off x="4932951" y="3248317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橢圓 23"/>
            <p:cNvSpPr/>
            <p:nvPr/>
          </p:nvSpPr>
          <p:spPr>
            <a:xfrm flipH="1" flipV="1">
              <a:off x="5788109" y="2967169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橢圓 24"/>
            <p:cNvSpPr/>
            <p:nvPr/>
          </p:nvSpPr>
          <p:spPr>
            <a:xfrm flipH="1" flipV="1">
              <a:off x="5788109" y="3576322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橢圓 25"/>
            <p:cNvSpPr/>
            <p:nvPr/>
          </p:nvSpPr>
          <p:spPr>
            <a:xfrm flipH="1" flipV="1">
              <a:off x="5811538" y="5270040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橢圓 26"/>
            <p:cNvSpPr/>
            <p:nvPr/>
          </p:nvSpPr>
          <p:spPr>
            <a:xfrm flipH="1" flipV="1">
              <a:off x="5881823" y="5736669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8" name="直線接點 27"/>
            <p:cNvCxnSpPr>
              <a:stCxn id="15" idx="6"/>
              <a:endCxn id="24" idx="6"/>
            </p:cNvCxnSpPr>
            <p:nvPr/>
          </p:nvCxnSpPr>
          <p:spPr>
            <a:xfrm flipV="1">
              <a:off x="3741003" y="3113600"/>
              <a:ext cx="2047106" cy="829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接點 28"/>
            <p:cNvCxnSpPr>
              <a:stCxn id="14" idx="5"/>
              <a:endCxn id="25" idx="6"/>
            </p:cNvCxnSpPr>
            <p:nvPr/>
          </p:nvCxnSpPr>
          <p:spPr>
            <a:xfrm flipV="1">
              <a:off x="3768399" y="3722753"/>
              <a:ext cx="2019707" cy="4399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接點 29"/>
            <p:cNvCxnSpPr>
              <a:stCxn id="13" idx="6"/>
              <a:endCxn id="26" idx="4"/>
            </p:cNvCxnSpPr>
            <p:nvPr/>
          </p:nvCxnSpPr>
          <p:spPr>
            <a:xfrm flipV="1">
              <a:off x="3834717" y="5270040"/>
              <a:ext cx="2123251" cy="8688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接點 30"/>
            <p:cNvCxnSpPr>
              <a:stCxn id="12" idx="5"/>
              <a:endCxn id="27" idx="6"/>
            </p:cNvCxnSpPr>
            <p:nvPr/>
          </p:nvCxnSpPr>
          <p:spPr>
            <a:xfrm flipV="1">
              <a:off x="3791829" y="5883100"/>
              <a:ext cx="2089995" cy="186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橢圓 43"/>
            <p:cNvSpPr/>
            <p:nvPr/>
          </p:nvSpPr>
          <p:spPr>
            <a:xfrm flipH="1" flipV="1">
              <a:off x="6585935" y="3964701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橢圓 44"/>
            <p:cNvSpPr/>
            <p:nvPr/>
          </p:nvSpPr>
          <p:spPr>
            <a:xfrm flipH="1" flipV="1">
              <a:off x="6583540" y="3383032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6" name="橢圓 45"/>
            <p:cNvSpPr/>
            <p:nvPr/>
          </p:nvSpPr>
          <p:spPr>
            <a:xfrm flipH="1" flipV="1">
              <a:off x="7281621" y="3370343"/>
              <a:ext cx="292863" cy="292863"/>
            </a:xfrm>
            <a:prstGeom prst="ellipse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8" name="直線接點 47"/>
            <p:cNvCxnSpPr>
              <a:stCxn id="25" idx="3"/>
              <a:endCxn id="45" idx="6"/>
            </p:cNvCxnSpPr>
            <p:nvPr/>
          </p:nvCxnSpPr>
          <p:spPr>
            <a:xfrm flipV="1">
              <a:off x="6038083" y="3529463"/>
              <a:ext cx="545457" cy="8974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接點 49"/>
            <p:cNvCxnSpPr>
              <a:stCxn id="25" idx="2"/>
              <a:endCxn id="44" idx="6"/>
            </p:cNvCxnSpPr>
            <p:nvPr/>
          </p:nvCxnSpPr>
          <p:spPr>
            <a:xfrm>
              <a:off x="6080972" y="3722753"/>
              <a:ext cx="504963" cy="388379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接點 51"/>
            <p:cNvCxnSpPr>
              <a:stCxn id="45" idx="3"/>
              <a:endCxn id="46" idx="5"/>
            </p:cNvCxnSpPr>
            <p:nvPr/>
          </p:nvCxnSpPr>
          <p:spPr>
            <a:xfrm flipV="1">
              <a:off x="6833514" y="3413232"/>
              <a:ext cx="490996" cy="12689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橢圓 52"/>
            <p:cNvSpPr/>
            <p:nvPr/>
          </p:nvSpPr>
          <p:spPr>
            <a:xfrm>
              <a:off x="2776021" y="3451888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54" name="橢圓 53"/>
            <p:cNvSpPr/>
            <p:nvPr/>
          </p:nvSpPr>
          <p:spPr>
            <a:xfrm>
              <a:off x="2819727" y="3869185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56" name="直線接點 55"/>
            <p:cNvCxnSpPr>
              <a:stCxn id="53" idx="4"/>
              <a:endCxn id="14" idx="2"/>
            </p:cNvCxnSpPr>
            <p:nvPr/>
          </p:nvCxnSpPr>
          <p:spPr>
            <a:xfrm flipV="1">
              <a:off x="2922453" y="3663207"/>
              <a:ext cx="595974" cy="8154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接點 57"/>
            <p:cNvCxnSpPr>
              <a:stCxn id="14" idx="2"/>
              <a:endCxn id="54" idx="7"/>
            </p:cNvCxnSpPr>
            <p:nvPr/>
          </p:nvCxnSpPr>
          <p:spPr>
            <a:xfrm flipH="1">
              <a:off x="3069701" y="3663207"/>
              <a:ext cx="448726" cy="24886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54659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群組 2"/>
          <p:cNvGrpSpPr/>
          <p:nvPr/>
        </p:nvGrpSpPr>
        <p:grpSpPr>
          <a:xfrm>
            <a:off x="838200" y="2395807"/>
            <a:ext cx="6178722" cy="2918313"/>
            <a:chOff x="923669" y="2703593"/>
            <a:chExt cx="7775488" cy="3672492"/>
          </a:xfrm>
        </p:grpSpPr>
        <p:sp>
          <p:nvSpPr>
            <p:cNvPr id="4" name="矩形 3"/>
            <p:cNvSpPr/>
            <p:nvPr/>
          </p:nvSpPr>
          <p:spPr>
            <a:xfrm>
              <a:off x="923669" y="2861739"/>
              <a:ext cx="3280056" cy="351434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" name="直線接點 4"/>
            <p:cNvCxnSpPr/>
            <p:nvPr/>
          </p:nvCxnSpPr>
          <p:spPr>
            <a:xfrm flipH="1">
              <a:off x="4520016" y="3435747"/>
              <a:ext cx="23429" cy="2260895"/>
            </a:xfrm>
            <a:prstGeom prst="line">
              <a:avLst/>
            </a:prstGeom>
            <a:ln w="38100">
              <a:solidFill>
                <a:srgbClr val="FFC000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" name="直線接點 5"/>
            <p:cNvCxnSpPr/>
            <p:nvPr/>
          </p:nvCxnSpPr>
          <p:spPr>
            <a:xfrm flipH="1" flipV="1">
              <a:off x="3594572" y="3224887"/>
              <a:ext cx="925443" cy="210860"/>
            </a:xfrm>
            <a:prstGeom prst="line">
              <a:avLst/>
            </a:prstGeom>
            <a:ln w="38100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接點 6"/>
            <p:cNvCxnSpPr/>
            <p:nvPr/>
          </p:nvCxnSpPr>
          <p:spPr>
            <a:xfrm flipH="1">
              <a:off x="3688287" y="3435747"/>
              <a:ext cx="831729" cy="292863"/>
            </a:xfrm>
            <a:prstGeom prst="line">
              <a:avLst/>
            </a:prstGeom>
            <a:ln w="38100">
              <a:solidFill>
                <a:srgbClr val="FFC000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/>
            <p:nvPr/>
          </p:nvCxnSpPr>
          <p:spPr>
            <a:xfrm flipH="1" flipV="1">
              <a:off x="3688287" y="5310065"/>
              <a:ext cx="831729" cy="386577"/>
            </a:xfrm>
            <a:prstGeom prst="line">
              <a:avLst/>
            </a:prstGeom>
            <a:ln w="38100">
              <a:solidFill>
                <a:srgbClr val="FFC000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直線接點 8"/>
            <p:cNvCxnSpPr/>
            <p:nvPr/>
          </p:nvCxnSpPr>
          <p:spPr>
            <a:xfrm flipH="1">
              <a:off x="3805432" y="5696642"/>
              <a:ext cx="714583" cy="269432"/>
            </a:xfrm>
            <a:prstGeom prst="line">
              <a:avLst/>
            </a:prstGeom>
            <a:ln>
              <a:solidFill>
                <a:schemeClr val="accent1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0" name="橢圓 9"/>
            <p:cNvSpPr/>
            <p:nvPr/>
          </p:nvSpPr>
          <p:spPr>
            <a:xfrm>
              <a:off x="4397012" y="3289317"/>
              <a:ext cx="292863" cy="2928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/>
            <p:cNvSpPr/>
            <p:nvPr/>
          </p:nvSpPr>
          <p:spPr>
            <a:xfrm>
              <a:off x="4397012" y="5538496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橢圓 11"/>
            <p:cNvSpPr/>
            <p:nvPr/>
          </p:nvSpPr>
          <p:spPr>
            <a:xfrm>
              <a:off x="3541854" y="5819644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橢圓 12"/>
            <p:cNvSpPr/>
            <p:nvPr/>
          </p:nvSpPr>
          <p:spPr>
            <a:xfrm>
              <a:off x="3541854" y="5210493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4" name="橢圓 13"/>
            <p:cNvSpPr/>
            <p:nvPr/>
          </p:nvSpPr>
          <p:spPr>
            <a:xfrm>
              <a:off x="3518427" y="3516775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橢圓 14"/>
            <p:cNvSpPr/>
            <p:nvPr/>
          </p:nvSpPr>
          <p:spPr>
            <a:xfrm>
              <a:off x="3448140" y="3050146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矩形 15"/>
            <p:cNvSpPr/>
            <p:nvPr/>
          </p:nvSpPr>
          <p:spPr>
            <a:xfrm flipH="1" flipV="1">
              <a:off x="5419101" y="2703593"/>
              <a:ext cx="3280056" cy="351434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7" name="直線接點 16"/>
            <p:cNvCxnSpPr/>
            <p:nvPr/>
          </p:nvCxnSpPr>
          <p:spPr>
            <a:xfrm flipV="1">
              <a:off x="5079381" y="3383033"/>
              <a:ext cx="23429" cy="2260895"/>
            </a:xfrm>
            <a:prstGeom prst="line">
              <a:avLst/>
            </a:prstGeom>
            <a:ln w="57150">
              <a:solidFill>
                <a:srgbClr val="92D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/>
            <p:cNvCxnSpPr/>
            <p:nvPr/>
          </p:nvCxnSpPr>
          <p:spPr>
            <a:xfrm>
              <a:off x="5102810" y="5643928"/>
              <a:ext cx="925443" cy="2108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 18"/>
            <p:cNvCxnSpPr/>
            <p:nvPr/>
          </p:nvCxnSpPr>
          <p:spPr>
            <a:xfrm flipV="1">
              <a:off x="5102810" y="5351068"/>
              <a:ext cx="831729" cy="2928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/>
            <p:cNvCxnSpPr/>
            <p:nvPr/>
          </p:nvCxnSpPr>
          <p:spPr>
            <a:xfrm>
              <a:off x="5102810" y="3383033"/>
              <a:ext cx="831729" cy="386577"/>
            </a:xfrm>
            <a:prstGeom prst="line">
              <a:avLst/>
            </a:prstGeom>
            <a:ln w="57150">
              <a:solidFill>
                <a:srgbClr val="92D05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/>
            <p:cNvCxnSpPr/>
            <p:nvPr/>
          </p:nvCxnSpPr>
          <p:spPr>
            <a:xfrm flipV="1">
              <a:off x="5102810" y="3113600"/>
              <a:ext cx="714583" cy="269432"/>
            </a:xfrm>
            <a:prstGeom prst="line">
              <a:avLst/>
            </a:prstGeom>
            <a:ln w="57150">
              <a:solidFill>
                <a:srgbClr val="92D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橢圓 21"/>
            <p:cNvSpPr/>
            <p:nvPr/>
          </p:nvSpPr>
          <p:spPr>
            <a:xfrm flipH="1" flipV="1">
              <a:off x="4932951" y="5497498"/>
              <a:ext cx="292863" cy="2928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橢圓 22"/>
            <p:cNvSpPr/>
            <p:nvPr/>
          </p:nvSpPr>
          <p:spPr>
            <a:xfrm flipH="1" flipV="1">
              <a:off x="4932951" y="3248317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橢圓 23"/>
            <p:cNvSpPr/>
            <p:nvPr/>
          </p:nvSpPr>
          <p:spPr>
            <a:xfrm flipH="1" flipV="1">
              <a:off x="5788109" y="2967169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橢圓 24"/>
            <p:cNvSpPr/>
            <p:nvPr/>
          </p:nvSpPr>
          <p:spPr>
            <a:xfrm flipH="1" flipV="1">
              <a:off x="5788109" y="3576322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橢圓 25"/>
            <p:cNvSpPr/>
            <p:nvPr/>
          </p:nvSpPr>
          <p:spPr>
            <a:xfrm flipH="1" flipV="1">
              <a:off x="5811538" y="5270040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橢圓 26"/>
            <p:cNvSpPr/>
            <p:nvPr/>
          </p:nvSpPr>
          <p:spPr>
            <a:xfrm flipH="1" flipV="1">
              <a:off x="5881823" y="5736669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8" name="直線接點 27"/>
            <p:cNvCxnSpPr>
              <a:stCxn id="15" idx="6"/>
              <a:endCxn id="24" idx="6"/>
            </p:cNvCxnSpPr>
            <p:nvPr/>
          </p:nvCxnSpPr>
          <p:spPr>
            <a:xfrm flipV="1">
              <a:off x="3741003" y="3113600"/>
              <a:ext cx="2047106" cy="829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接點 28"/>
            <p:cNvCxnSpPr>
              <a:stCxn id="14" idx="5"/>
              <a:endCxn id="25" idx="6"/>
            </p:cNvCxnSpPr>
            <p:nvPr/>
          </p:nvCxnSpPr>
          <p:spPr>
            <a:xfrm flipV="1">
              <a:off x="3768399" y="3722753"/>
              <a:ext cx="2019707" cy="4399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接點 29"/>
            <p:cNvCxnSpPr>
              <a:stCxn id="13" idx="6"/>
              <a:endCxn id="26" idx="4"/>
            </p:cNvCxnSpPr>
            <p:nvPr/>
          </p:nvCxnSpPr>
          <p:spPr>
            <a:xfrm flipV="1">
              <a:off x="3834717" y="5270040"/>
              <a:ext cx="2123251" cy="86885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接點 30"/>
            <p:cNvCxnSpPr>
              <a:stCxn id="12" idx="5"/>
              <a:endCxn id="27" idx="6"/>
            </p:cNvCxnSpPr>
            <p:nvPr/>
          </p:nvCxnSpPr>
          <p:spPr>
            <a:xfrm flipV="1">
              <a:off x="3791829" y="5883100"/>
              <a:ext cx="2089995" cy="186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橢圓 43"/>
            <p:cNvSpPr/>
            <p:nvPr/>
          </p:nvSpPr>
          <p:spPr>
            <a:xfrm flipH="1" flipV="1">
              <a:off x="6585935" y="3964701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橢圓 44"/>
            <p:cNvSpPr/>
            <p:nvPr/>
          </p:nvSpPr>
          <p:spPr>
            <a:xfrm flipH="1" flipV="1">
              <a:off x="6583540" y="3383032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6" name="橢圓 45"/>
            <p:cNvSpPr/>
            <p:nvPr/>
          </p:nvSpPr>
          <p:spPr>
            <a:xfrm flipH="1" flipV="1">
              <a:off x="7281621" y="3370343"/>
              <a:ext cx="292863" cy="292863"/>
            </a:xfrm>
            <a:prstGeom prst="ellipse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8" name="直線接點 47"/>
            <p:cNvCxnSpPr>
              <a:stCxn id="25" idx="3"/>
              <a:endCxn id="45" idx="6"/>
            </p:cNvCxnSpPr>
            <p:nvPr/>
          </p:nvCxnSpPr>
          <p:spPr>
            <a:xfrm flipV="1">
              <a:off x="6038083" y="3529463"/>
              <a:ext cx="545457" cy="89748"/>
            </a:xfrm>
            <a:prstGeom prst="line">
              <a:avLst/>
            </a:prstGeom>
            <a:ln w="57150">
              <a:solidFill>
                <a:srgbClr val="92D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接點 49"/>
            <p:cNvCxnSpPr>
              <a:stCxn id="25" idx="2"/>
              <a:endCxn id="44" idx="6"/>
            </p:cNvCxnSpPr>
            <p:nvPr/>
          </p:nvCxnSpPr>
          <p:spPr>
            <a:xfrm>
              <a:off x="6080972" y="3722753"/>
              <a:ext cx="504963" cy="388379"/>
            </a:xfrm>
            <a:prstGeom prst="line">
              <a:avLst/>
            </a:prstGeom>
            <a:ln w="57150">
              <a:solidFill>
                <a:srgbClr val="92D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接點 51"/>
            <p:cNvCxnSpPr>
              <a:stCxn id="45" idx="3"/>
              <a:endCxn id="46" idx="5"/>
            </p:cNvCxnSpPr>
            <p:nvPr/>
          </p:nvCxnSpPr>
          <p:spPr>
            <a:xfrm flipV="1">
              <a:off x="6833514" y="3413232"/>
              <a:ext cx="490996" cy="12689"/>
            </a:xfrm>
            <a:prstGeom prst="line">
              <a:avLst/>
            </a:prstGeom>
            <a:ln w="57150">
              <a:solidFill>
                <a:srgbClr val="92D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橢圓 52"/>
            <p:cNvSpPr/>
            <p:nvPr/>
          </p:nvSpPr>
          <p:spPr>
            <a:xfrm>
              <a:off x="2776021" y="3451888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54" name="橢圓 53"/>
            <p:cNvSpPr/>
            <p:nvPr/>
          </p:nvSpPr>
          <p:spPr>
            <a:xfrm>
              <a:off x="2819727" y="3869185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56" name="直線接點 55"/>
            <p:cNvCxnSpPr>
              <a:stCxn id="53" idx="4"/>
              <a:endCxn id="14" idx="2"/>
            </p:cNvCxnSpPr>
            <p:nvPr/>
          </p:nvCxnSpPr>
          <p:spPr>
            <a:xfrm flipV="1">
              <a:off x="2922453" y="3663207"/>
              <a:ext cx="595974" cy="81544"/>
            </a:xfrm>
            <a:prstGeom prst="line">
              <a:avLst/>
            </a:prstGeom>
            <a:ln w="38100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接點 57"/>
            <p:cNvCxnSpPr>
              <a:stCxn id="14" idx="2"/>
              <a:endCxn id="54" idx="7"/>
            </p:cNvCxnSpPr>
            <p:nvPr/>
          </p:nvCxnSpPr>
          <p:spPr>
            <a:xfrm flipH="1">
              <a:off x="3069701" y="3663207"/>
              <a:ext cx="448726" cy="248867"/>
            </a:xfrm>
            <a:prstGeom prst="line">
              <a:avLst/>
            </a:prstGeom>
            <a:ln w="38100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手繪多邊形 31"/>
          <p:cNvSpPr/>
          <p:nvPr/>
        </p:nvSpPr>
        <p:spPr>
          <a:xfrm>
            <a:off x="5472545" y="3061855"/>
            <a:ext cx="880455" cy="886816"/>
          </a:xfrm>
          <a:custGeom>
            <a:avLst/>
            <a:gdLst>
              <a:gd name="connsiteX0" fmla="*/ 0 w 880455"/>
              <a:gd name="connsiteY0" fmla="*/ 505690 h 886816"/>
              <a:gd name="connsiteX1" fmla="*/ 526473 w 880455"/>
              <a:gd name="connsiteY1" fmla="*/ 886690 h 886816"/>
              <a:gd name="connsiteX2" fmla="*/ 879764 w 880455"/>
              <a:gd name="connsiteY2" fmla="*/ 471054 h 886816"/>
              <a:gd name="connsiteX3" fmla="*/ 623455 w 880455"/>
              <a:gd name="connsiteY3" fmla="*/ 0 h 886816"/>
              <a:gd name="connsiteX4" fmla="*/ 623455 w 880455"/>
              <a:gd name="connsiteY4" fmla="*/ 0 h 8868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0455" h="886816">
                <a:moveTo>
                  <a:pt x="0" y="505690"/>
                </a:moveTo>
                <a:cubicBezTo>
                  <a:pt x="189923" y="699076"/>
                  <a:pt x="379846" y="892463"/>
                  <a:pt x="526473" y="886690"/>
                </a:cubicBezTo>
                <a:cubicBezTo>
                  <a:pt x="673100" y="880917"/>
                  <a:pt x="863600" y="618836"/>
                  <a:pt x="879764" y="471054"/>
                </a:cubicBezTo>
                <a:cubicBezTo>
                  <a:pt x="895928" y="323272"/>
                  <a:pt x="623455" y="0"/>
                  <a:pt x="623455" y="0"/>
                </a:cubicBezTo>
                <a:lnTo>
                  <a:pt x="62345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手繪多邊形 32"/>
          <p:cNvSpPr/>
          <p:nvPr/>
        </p:nvSpPr>
        <p:spPr>
          <a:xfrm>
            <a:off x="4793673" y="2621332"/>
            <a:ext cx="1919141" cy="2071768"/>
          </a:xfrm>
          <a:custGeom>
            <a:avLst/>
            <a:gdLst>
              <a:gd name="connsiteX0" fmla="*/ 0 w 1919141"/>
              <a:gd name="connsiteY0" fmla="*/ 1888323 h 2071768"/>
              <a:gd name="connsiteX1" fmla="*/ 1517072 w 1919141"/>
              <a:gd name="connsiteY1" fmla="*/ 1992232 h 2071768"/>
              <a:gd name="connsiteX2" fmla="*/ 1918854 w 1919141"/>
              <a:gd name="connsiteY2" fmla="*/ 863086 h 2071768"/>
              <a:gd name="connsiteX3" fmla="*/ 1551709 w 1919141"/>
              <a:gd name="connsiteY3" fmla="*/ 66450 h 2071768"/>
              <a:gd name="connsiteX4" fmla="*/ 159327 w 1919141"/>
              <a:gd name="connsiteY4" fmla="*/ 45668 h 2071768"/>
              <a:gd name="connsiteX5" fmla="*/ 159327 w 1919141"/>
              <a:gd name="connsiteY5" fmla="*/ 45668 h 2071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19141" h="2071768">
                <a:moveTo>
                  <a:pt x="0" y="1888323"/>
                </a:moveTo>
                <a:cubicBezTo>
                  <a:pt x="598631" y="2025714"/>
                  <a:pt x="1197263" y="2163105"/>
                  <a:pt x="1517072" y="1992232"/>
                </a:cubicBezTo>
                <a:cubicBezTo>
                  <a:pt x="1836881" y="1821359"/>
                  <a:pt x="1913081" y="1184050"/>
                  <a:pt x="1918854" y="863086"/>
                </a:cubicBezTo>
                <a:cubicBezTo>
                  <a:pt x="1924627" y="542122"/>
                  <a:pt x="1844963" y="202686"/>
                  <a:pt x="1551709" y="66450"/>
                </a:cubicBezTo>
                <a:cubicBezTo>
                  <a:pt x="1258455" y="-69786"/>
                  <a:pt x="159327" y="45668"/>
                  <a:pt x="159327" y="45668"/>
                </a:cubicBezTo>
                <a:lnTo>
                  <a:pt x="159327" y="45668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4" name="手繪多邊形 33"/>
          <p:cNvSpPr/>
          <p:nvPr/>
        </p:nvSpPr>
        <p:spPr>
          <a:xfrm>
            <a:off x="1802167" y="3505200"/>
            <a:ext cx="1093433" cy="995082"/>
          </a:xfrm>
          <a:custGeom>
            <a:avLst/>
            <a:gdLst>
              <a:gd name="connsiteX0" fmla="*/ 672092 w 1093433"/>
              <a:gd name="connsiteY0" fmla="*/ 0 h 995082"/>
              <a:gd name="connsiteX1" fmla="*/ 8704 w 1093433"/>
              <a:gd name="connsiteY1" fmla="*/ 591671 h 995082"/>
              <a:gd name="connsiteX2" fmla="*/ 1093433 w 1093433"/>
              <a:gd name="connsiteY2" fmla="*/ 995082 h 995082"/>
              <a:gd name="connsiteX3" fmla="*/ 1093433 w 1093433"/>
              <a:gd name="connsiteY3" fmla="*/ 995082 h 995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93433" h="995082">
                <a:moveTo>
                  <a:pt x="672092" y="0"/>
                </a:moveTo>
                <a:cubicBezTo>
                  <a:pt x="305286" y="212912"/>
                  <a:pt x="-61520" y="425824"/>
                  <a:pt x="8704" y="591671"/>
                </a:cubicBezTo>
                <a:cubicBezTo>
                  <a:pt x="78927" y="757518"/>
                  <a:pt x="1093433" y="995082"/>
                  <a:pt x="1093433" y="995082"/>
                </a:cubicBezTo>
                <a:lnTo>
                  <a:pt x="1093433" y="99508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5" name="手繪多邊形 34"/>
          <p:cNvSpPr/>
          <p:nvPr/>
        </p:nvSpPr>
        <p:spPr>
          <a:xfrm>
            <a:off x="1027391" y="2728209"/>
            <a:ext cx="1877174" cy="1119825"/>
          </a:xfrm>
          <a:custGeom>
            <a:avLst/>
            <a:gdLst>
              <a:gd name="connsiteX0" fmla="*/ 1877174 w 1877174"/>
              <a:gd name="connsiteY0" fmla="*/ 50850 h 1119825"/>
              <a:gd name="connsiteX1" fmla="*/ 111127 w 1877174"/>
              <a:gd name="connsiteY1" fmla="*/ 122567 h 1119825"/>
              <a:gd name="connsiteX2" fmla="*/ 308350 w 1877174"/>
              <a:gd name="connsiteY2" fmla="*/ 1117650 h 1119825"/>
              <a:gd name="connsiteX3" fmla="*/ 1330327 w 1877174"/>
              <a:gd name="connsiteY3" fmla="*/ 409438 h 1119825"/>
              <a:gd name="connsiteX4" fmla="*/ 1330327 w 1877174"/>
              <a:gd name="connsiteY4" fmla="*/ 409438 h 111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77174" h="1119825">
                <a:moveTo>
                  <a:pt x="1877174" y="50850"/>
                </a:moveTo>
                <a:cubicBezTo>
                  <a:pt x="1124886" y="-2192"/>
                  <a:pt x="372598" y="-55233"/>
                  <a:pt x="111127" y="122567"/>
                </a:cubicBezTo>
                <a:cubicBezTo>
                  <a:pt x="-150344" y="300367"/>
                  <a:pt x="105150" y="1069838"/>
                  <a:pt x="308350" y="1117650"/>
                </a:cubicBezTo>
                <a:cubicBezTo>
                  <a:pt x="511550" y="1165462"/>
                  <a:pt x="1330327" y="409438"/>
                  <a:pt x="1330327" y="409438"/>
                </a:cubicBezTo>
                <a:lnTo>
                  <a:pt x="1330327" y="409438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文字方塊 35"/>
          <p:cNvSpPr txBox="1"/>
          <p:nvPr/>
        </p:nvSpPr>
        <p:spPr>
          <a:xfrm>
            <a:off x="7507705" y="2261937"/>
            <a:ext cx="4355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Again, solve the right part.</a:t>
            </a:r>
          </a:p>
          <a:p>
            <a:endParaRPr lang="en-US" altLang="zh-TW" dirty="0"/>
          </a:p>
          <a:p>
            <a:r>
              <a:rPr lang="en-US" altLang="zh-TW" dirty="0"/>
              <a:t>After the I/O edge settled, solve the left part.</a:t>
            </a:r>
            <a:endParaRPr lang="zh-TW" altLang="en-US" dirty="0"/>
          </a:p>
        </p:txBody>
      </p:sp>
      <p:sp>
        <p:nvSpPr>
          <p:cNvPr id="37" name="標題 3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41809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dirty="0"/>
              <a:t>Special case: 1</a:t>
            </a:r>
            <a:endParaRPr lang="zh-TW" altLang="en-US" sz="2800" dirty="0"/>
          </a:p>
        </p:txBody>
      </p:sp>
      <p:grpSp>
        <p:nvGrpSpPr>
          <p:cNvPr id="3" name="群組 2"/>
          <p:cNvGrpSpPr/>
          <p:nvPr/>
        </p:nvGrpSpPr>
        <p:grpSpPr>
          <a:xfrm>
            <a:off x="838200" y="2395807"/>
            <a:ext cx="6178722" cy="2918313"/>
            <a:chOff x="923669" y="2703593"/>
            <a:chExt cx="7775488" cy="3672492"/>
          </a:xfrm>
        </p:grpSpPr>
        <p:sp>
          <p:nvSpPr>
            <p:cNvPr id="4" name="矩形 3"/>
            <p:cNvSpPr/>
            <p:nvPr/>
          </p:nvSpPr>
          <p:spPr>
            <a:xfrm>
              <a:off x="923669" y="2861739"/>
              <a:ext cx="3280056" cy="351434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" name="直線接點 4"/>
            <p:cNvCxnSpPr/>
            <p:nvPr/>
          </p:nvCxnSpPr>
          <p:spPr>
            <a:xfrm flipH="1">
              <a:off x="4520016" y="3435747"/>
              <a:ext cx="23429" cy="2260895"/>
            </a:xfrm>
            <a:prstGeom prst="line">
              <a:avLst/>
            </a:prstGeom>
            <a:ln w="38100">
              <a:solidFill>
                <a:srgbClr val="FFC000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" name="直線接點 5"/>
            <p:cNvCxnSpPr/>
            <p:nvPr/>
          </p:nvCxnSpPr>
          <p:spPr>
            <a:xfrm flipH="1" flipV="1">
              <a:off x="3594572" y="3224887"/>
              <a:ext cx="925443" cy="210860"/>
            </a:xfrm>
            <a:prstGeom prst="line">
              <a:avLst/>
            </a:prstGeom>
            <a:ln w="38100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接點 6"/>
            <p:cNvCxnSpPr/>
            <p:nvPr/>
          </p:nvCxnSpPr>
          <p:spPr>
            <a:xfrm flipH="1">
              <a:off x="3688287" y="3435747"/>
              <a:ext cx="831729" cy="292863"/>
            </a:xfrm>
            <a:prstGeom prst="line">
              <a:avLst/>
            </a:prstGeom>
            <a:ln w="38100">
              <a:solidFill>
                <a:srgbClr val="FFC000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/>
            <p:nvPr/>
          </p:nvCxnSpPr>
          <p:spPr>
            <a:xfrm flipH="1" flipV="1">
              <a:off x="3688287" y="5310065"/>
              <a:ext cx="831729" cy="386577"/>
            </a:xfrm>
            <a:prstGeom prst="line">
              <a:avLst/>
            </a:prstGeom>
            <a:ln w="38100">
              <a:solidFill>
                <a:srgbClr val="FFC000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直線接點 8"/>
            <p:cNvCxnSpPr/>
            <p:nvPr/>
          </p:nvCxnSpPr>
          <p:spPr>
            <a:xfrm flipH="1">
              <a:off x="3805432" y="5696642"/>
              <a:ext cx="714583" cy="269432"/>
            </a:xfrm>
            <a:prstGeom prst="line">
              <a:avLst/>
            </a:prstGeom>
            <a:ln>
              <a:solidFill>
                <a:schemeClr val="accent1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0" name="橢圓 9"/>
            <p:cNvSpPr/>
            <p:nvPr/>
          </p:nvSpPr>
          <p:spPr>
            <a:xfrm>
              <a:off x="4397012" y="3289317"/>
              <a:ext cx="292863" cy="2928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/>
            <p:cNvSpPr/>
            <p:nvPr/>
          </p:nvSpPr>
          <p:spPr>
            <a:xfrm>
              <a:off x="4397012" y="5538496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橢圓 11"/>
            <p:cNvSpPr/>
            <p:nvPr/>
          </p:nvSpPr>
          <p:spPr>
            <a:xfrm>
              <a:off x="3541854" y="5819644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橢圓 12"/>
            <p:cNvSpPr/>
            <p:nvPr/>
          </p:nvSpPr>
          <p:spPr>
            <a:xfrm>
              <a:off x="3541854" y="5210493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4" name="橢圓 13"/>
            <p:cNvSpPr/>
            <p:nvPr/>
          </p:nvSpPr>
          <p:spPr>
            <a:xfrm>
              <a:off x="3518427" y="3516775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橢圓 14"/>
            <p:cNvSpPr/>
            <p:nvPr/>
          </p:nvSpPr>
          <p:spPr>
            <a:xfrm>
              <a:off x="3448140" y="3050146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矩形 15"/>
            <p:cNvSpPr/>
            <p:nvPr/>
          </p:nvSpPr>
          <p:spPr>
            <a:xfrm flipH="1" flipV="1">
              <a:off x="5419101" y="2703593"/>
              <a:ext cx="3280056" cy="351434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7" name="直線接點 16"/>
            <p:cNvCxnSpPr/>
            <p:nvPr/>
          </p:nvCxnSpPr>
          <p:spPr>
            <a:xfrm flipV="1">
              <a:off x="5079381" y="3383033"/>
              <a:ext cx="23429" cy="2260895"/>
            </a:xfrm>
            <a:prstGeom prst="line">
              <a:avLst/>
            </a:prstGeom>
            <a:ln w="57150">
              <a:solidFill>
                <a:srgbClr val="92D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/>
            <p:cNvCxnSpPr/>
            <p:nvPr/>
          </p:nvCxnSpPr>
          <p:spPr>
            <a:xfrm>
              <a:off x="5102810" y="5643928"/>
              <a:ext cx="925443" cy="2108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 18"/>
            <p:cNvCxnSpPr/>
            <p:nvPr/>
          </p:nvCxnSpPr>
          <p:spPr>
            <a:xfrm flipV="1">
              <a:off x="5102810" y="5351068"/>
              <a:ext cx="831729" cy="2928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/>
            <p:cNvCxnSpPr/>
            <p:nvPr/>
          </p:nvCxnSpPr>
          <p:spPr>
            <a:xfrm>
              <a:off x="5102810" y="3383033"/>
              <a:ext cx="831729" cy="386577"/>
            </a:xfrm>
            <a:prstGeom prst="line">
              <a:avLst/>
            </a:prstGeom>
            <a:ln w="57150">
              <a:solidFill>
                <a:srgbClr val="92D05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/>
            <p:cNvCxnSpPr/>
            <p:nvPr/>
          </p:nvCxnSpPr>
          <p:spPr>
            <a:xfrm flipV="1">
              <a:off x="5102810" y="3113600"/>
              <a:ext cx="714583" cy="269432"/>
            </a:xfrm>
            <a:prstGeom prst="line">
              <a:avLst/>
            </a:prstGeom>
            <a:ln w="57150">
              <a:solidFill>
                <a:srgbClr val="92D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橢圓 21"/>
            <p:cNvSpPr/>
            <p:nvPr/>
          </p:nvSpPr>
          <p:spPr>
            <a:xfrm flipH="1" flipV="1">
              <a:off x="4932951" y="5497498"/>
              <a:ext cx="292863" cy="2928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橢圓 22"/>
            <p:cNvSpPr/>
            <p:nvPr/>
          </p:nvSpPr>
          <p:spPr>
            <a:xfrm flipH="1" flipV="1">
              <a:off x="4932951" y="3248317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橢圓 23"/>
            <p:cNvSpPr/>
            <p:nvPr/>
          </p:nvSpPr>
          <p:spPr>
            <a:xfrm flipH="1" flipV="1">
              <a:off x="5788109" y="2967169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橢圓 24"/>
            <p:cNvSpPr/>
            <p:nvPr/>
          </p:nvSpPr>
          <p:spPr>
            <a:xfrm flipH="1" flipV="1">
              <a:off x="5788109" y="3576322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橢圓 25"/>
            <p:cNvSpPr/>
            <p:nvPr/>
          </p:nvSpPr>
          <p:spPr>
            <a:xfrm flipH="1" flipV="1">
              <a:off x="5811538" y="5270040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橢圓 26"/>
            <p:cNvSpPr/>
            <p:nvPr/>
          </p:nvSpPr>
          <p:spPr>
            <a:xfrm flipH="1" flipV="1">
              <a:off x="5881823" y="5736669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8" name="直線接點 27"/>
            <p:cNvCxnSpPr>
              <a:stCxn id="15" idx="6"/>
              <a:endCxn id="24" idx="6"/>
            </p:cNvCxnSpPr>
            <p:nvPr/>
          </p:nvCxnSpPr>
          <p:spPr>
            <a:xfrm flipV="1">
              <a:off x="3741003" y="3113600"/>
              <a:ext cx="2047106" cy="829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接點 28"/>
            <p:cNvCxnSpPr>
              <a:stCxn id="14" idx="5"/>
              <a:endCxn id="25" idx="6"/>
            </p:cNvCxnSpPr>
            <p:nvPr/>
          </p:nvCxnSpPr>
          <p:spPr>
            <a:xfrm flipV="1">
              <a:off x="3768399" y="3722753"/>
              <a:ext cx="2019707" cy="4399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接點 29"/>
            <p:cNvCxnSpPr>
              <a:stCxn id="13" idx="6"/>
              <a:endCxn id="26" idx="4"/>
            </p:cNvCxnSpPr>
            <p:nvPr/>
          </p:nvCxnSpPr>
          <p:spPr>
            <a:xfrm flipV="1">
              <a:off x="3834717" y="5270040"/>
              <a:ext cx="2123251" cy="86885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接點 30"/>
            <p:cNvCxnSpPr>
              <a:stCxn id="12" idx="5"/>
              <a:endCxn id="27" idx="6"/>
            </p:cNvCxnSpPr>
            <p:nvPr/>
          </p:nvCxnSpPr>
          <p:spPr>
            <a:xfrm flipV="1">
              <a:off x="3791829" y="5883100"/>
              <a:ext cx="2089995" cy="186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橢圓 44"/>
            <p:cNvSpPr/>
            <p:nvPr/>
          </p:nvSpPr>
          <p:spPr>
            <a:xfrm flipH="1" flipV="1">
              <a:off x="6583540" y="3383032"/>
              <a:ext cx="292863" cy="292863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6" name="橢圓 45"/>
            <p:cNvSpPr/>
            <p:nvPr/>
          </p:nvSpPr>
          <p:spPr>
            <a:xfrm flipH="1" flipV="1">
              <a:off x="7281621" y="3370343"/>
              <a:ext cx="292863" cy="292863"/>
            </a:xfrm>
            <a:prstGeom prst="ellipse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48" name="直線接點 47"/>
            <p:cNvCxnSpPr>
              <a:stCxn id="25" idx="3"/>
              <a:endCxn id="45" idx="6"/>
            </p:cNvCxnSpPr>
            <p:nvPr/>
          </p:nvCxnSpPr>
          <p:spPr>
            <a:xfrm flipV="1">
              <a:off x="6038083" y="3529463"/>
              <a:ext cx="545457" cy="8974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2" name="直線接點 51"/>
            <p:cNvCxnSpPr>
              <a:stCxn id="45" idx="3"/>
              <a:endCxn id="46" idx="5"/>
            </p:cNvCxnSpPr>
            <p:nvPr/>
          </p:nvCxnSpPr>
          <p:spPr>
            <a:xfrm flipV="1">
              <a:off x="6833514" y="3413232"/>
              <a:ext cx="490996" cy="1268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53" name="橢圓 52"/>
            <p:cNvSpPr/>
            <p:nvPr/>
          </p:nvSpPr>
          <p:spPr>
            <a:xfrm>
              <a:off x="2776021" y="3451888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54" name="橢圓 53"/>
            <p:cNvSpPr/>
            <p:nvPr/>
          </p:nvSpPr>
          <p:spPr>
            <a:xfrm>
              <a:off x="2819727" y="3869185"/>
              <a:ext cx="292863" cy="29286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56" name="直線接點 55"/>
            <p:cNvCxnSpPr>
              <a:stCxn id="53" idx="4"/>
              <a:endCxn id="14" idx="2"/>
            </p:cNvCxnSpPr>
            <p:nvPr/>
          </p:nvCxnSpPr>
          <p:spPr>
            <a:xfrm flipV="1">
              <a:off x="2922453" y="3663207"/>
              <a:ext cx="595974" cy="8154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8" name="直線接點 57"/>
            <p:cNvCxnSpPr>
              <a:stCxn id="14" idx="2"/>
              <a:endCxn id="54" idx="7"/>
            </p:cNvCxnSpPr>
            <p:nvPr/>
          </p:nvCxnSpPr>
          <p:spPr>
            <a:xfrm flipH="1">
              <a:off x="3069701" y="3663207"/>
              <a:ext cx="448726" cy="24886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4" name="手繪多邊形 33"/>
          <p:cNvSpPr/>
          <p:nvPr/>
        </p:nvSpPr>
        <p:spPr>
          <a:xfrm>
            <a:off x="1802167" y="3505200"/>
            <a:ext cx="1093433" cy="995082"/>
          </a:xfrm>
          <a:custGeom>
            <a:avLst/>
            <a:gdLst>
              <a:gd name="connsiteX0" fmla="*/ 672092 w 1093433"/>
              <a:gd name="connsiteY0" fmla="*/ 0 h 995082"/>
              <a:gd name="connsiteX1" fmla="*/ 8704 w 1093433"/>
              <a:gd name="connsiteY1" fmla="*/ 591671 h 995082"/>
              <a:gd name="connsiteX2" fmla="*/ 1093433 w 1093433"/>
              <a:gd name="connsiteY2" fmla="*/ 995082 h 995082"/>
              <a:gd name="connsiteX3" fmla="*/ 1093433 w 1093433"/>
              <a:gd name="connsiteY3" fmla="*/ 995082 h 995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93433" h="995082">
                <a:moveTo>
                  <a:pt x="672092" y="0"/>
                </a:moveTo>
                <a:cubicBezTo>
                  <a:pt x="305286" y="212912"/>
                  <a:pt x="-61520" y="425824"/>
                  <a:pt x="8704" y="591671"/>
                </a:cubicBezTo>
                <a:cubicBezTo>
                  <a:pt x="78927" y="757518"/>
                  <a:pt x="1093433" y="995082"/>
                  <a:pt x="1093433" y="995082"/>
                </a:cubicBezTo>
                <a:lnTo>
                  <a:pt x="1093433" y="99508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5" name="手繪多邊形 34"/>
          <p:cNvSpPr/>
          <p:nvPr/>
        </p:nvSpPr>
        <p:spPr>
          <a:xfrm>
            <a:off x="1027391" y="2728209"/>
            <a:ext cx="1877174" cy="1119825"/>
          </a:xfrm>
          <a:custGeom>
            <a:avLst/>
            <a:gdLst>
              <a:gd name="connsiteX0" fmla="*/ 1877174 w 1877174"/>
              <a:gd name="connsiteY0" fmla="*/ 50850 h 1119825"/>
              <a:gd name="connsiteX1" fmla="*/ 111127 w 1877174"/>
              <a:gd name="connsiteY1" fmla="*/ 122567 h 1119825"/>
              <a:gd name="connsiteX2" fmla="*/ 308350 w 1877174"/>
              <a:gd name="connsiteY2" fmla="*/ 1117650 h 1119825"/>
              <a:gd name="connsiteX3" fmla="*/ 1330327 w 1877174"/>
              <a:gd name="connsiteY3" fmla="*/ 409438 h 1119825"/>
              <a:gd name="connsiteX4" fmla="*/ 1330327 w 1877174"/>
              <a:gd name="connsiteY4" fmla="*/ 409438 h 111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77174" h="1119825">
                <a:moveTo>
                  <a:pt x="1877174" y="50850"/>
                </a:moveTo>
                <a:cubicBezTo>
                  <a:pt x="1124886" y="-2192"/>
                  <a:pt x="372598" y="-55233"/>
                  <a:pt x="111127" y="122567"/>
                </a:cubicBezTo>
                <a:cubicBezTo>
                  <a:pt x="-150344" y="300367"/>
                  <a:pt x="105150" y="1069838"/>
                  <a:pt x="308350" y="1117650"/>
                </a:cubicBezTo>
                <a:cubicBezTo>
                  <a:pt x="511550" y="1165462"/>
                  <a:pt x="1330327" y="409438"/>
                  <a:pt x="1330327" y="409438"/>
                </a:cubicBezTo>
                <a:lnTo>
                  <a:pt x="1330327" y="409438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8" name="直線接點 37"/>
          <p:cNvCxnSpPr>
            <a:stCxn id="25" idx="0"/>
            <a:endCxn id="26" idx="4"/>
          </p:cNvCxnSpPr>
          <p:nvPr/>
        </p:nvCxnSpPr>
        <p:spPr>
          <a:xfrm>
            <a:off x="4820044" y="3322034"/>
            <a:ext cx="18617" cy="1113177"/>
          </a:xfrm>
          <a:prstGeom prst="line">
            <a:avLst/>
          </a:prstGeom>
          <a:ln w="5715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手繪多邊形 39"/>
          <p:cNvSpPr/>
          <p:nvPr/>
        </p:nvSpPr>
        <p:spPr>
          <a:xfrm>
            <a:off x="4942703" y="3101546"/>
            <a:ext cx="1251987" cy="1396313"/>
          </a:xfrm>
          <a:custGeom>
            <a:avLst/>
            <a:gdLst>
              <a:gd name="connsiteX0" fmla="*/ 1124465 w 1251987"/>
              <a:gd name="connsiteY0" fmla="*/ 0 h 1396313"/>
              <a:gd name="connsiteX1" fmla="*/ 1149178 w 1251987"/>
              <a:gd name="connsiteY1" fmla="*/ 902043 h 1396313"/>
              <a:gd name="connsiteX2" fmla="*/ 0 w 1251987"/>
              <a:gd name="connsiteY2" fmla="*/ 1396313 h 1396313"/>
              <a:gd name="connsiteX3" fmla="*/ 0 w 1251987"/>
              <a:gd name="connsiteY3" fmla="*/ 1396313 h 1396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51987" h="1396313">
                <a:moveTo>
                  <a:pt x="1124465" y="0"/>
                </a:moveTo>
                <a:cubicBezTo>
                  <a:pt x="1230527" y="334662"/>
                  <a:pt x="1336589" y="669324"/>
                  <a:pt x="1149178" y="902043"/>
                </a:cubicBezTo>
                <a:cubicBezTo>
                  <a:pt x="961767" y="1134762"/>
                  <a:pt x="0" y="1396313"/>
                  <a:pt x="0" y="1396313"/>
                </a:cubicBezTo>
                <a:lnTo>
                  <a:pt x="0" y="139631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1" name="手繪多邊形 40"/>
          <p:cNvSpPr/>
          <p:nvPr/>
        </p:nvSpPr>
        <p:spPr>
          <a:xfrm>
            <a:off x="4806778" y="2404437"/>
            <a:ext cx="2087185" cy="2538266"/>
          </a:xfrm>
          <a:custGeom>
            <a:avLst/>
            <a:gdLst>
              <a:gd name="connsiteX0" fmla="*/ 0 w 2087185"/>
              <a:gd name="connsiteY0" fmla="*/ 301693 h 2538266"/>
              <a:gd name="connsiteX1" fmla="*/ 1791730 w 2087185"/>
              <a:gd name="connsiteY1" fmla="*/ 103985 h 2538266"/>
              <a:gd name="connsiteX2" fmla="*/ 1927654 w 2087185"/>
              <a:gd name="connsiteY2" fmla="*/ 1735077 h 2538266"/>
              <a:gd name="connsiteX3" fmla="*/ 197708 w 2087185"/>
              <a:gd name="connsiteY3" fmla="*/ 2538266 h 2538266"/>
              <a:gd name="connsiteX4" fmla="*/ 197708 w 2087185"/>
              <a:gd name="connsiteY4" fmla="*/ 2538266 h 2538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87185" h="2538266">
                <a:moveTo>
                  <a:pt x="0" y="301693"/>
                </a:moveTo>
                <a:cubicBezTo>
                  <a:pt x="735227" y="83390"/>
                  <a:pt x="1470454" y="-134912"/>
                  <a:pt x="1791730" y="103985"/>
                </a:cubicBezTo>
                <a:cubicBezTo>
                  <a:pt x="2113006" y="342882"/>
                  <a:pt x="2193324" y="1329364"/>
                  <a:pt x="1927654" y="1735077"/>
                </a:cubicBezTo>
                <a:cubicBezTo>
                  <a:pt x="1661984" y="2140790"/>
                  <a:pt x="197708" y="2538266"/>
                  <a:pt x="197708" y="2538266"/>
                </a:cubicBezTo>
                <a:lnTo>
                  <a:pt x="197708" y="253826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文字方塊 31"/>
          <p:cNvSpPr txBox="1"/>
          <p:nvPr/>
        </p:nvSpPr>
        <p:spPr>
          <a:xfrm>
            <a:off x="4906294" y="4161950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A’</a:t>
            </a:r>
            <a:endParaRPr lang="zh-TW" altLang="en-US" dirty="0"/>
          </a:p>
        </p:txBody>
      </p:sp>
      <p:sp>
        <p:nvSpPr>
          <p:cNvPr id="47" name="文字方塊 46"/>
          <p:cNvSpPr txBox="1"/>
          <p:nvPr/>
        </p:nvSpPr>
        <p:spPr>
          <a:xfrm>
            <a:off x="5013844" y="4857682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B’</a:t>
            </a:r>
            <a:endParaRPr lang="zh-TW" altLang="en-US" dirty="0"/>
          </a:p>
        </p:txBody>
      </p:sp>
      <p:sp>
        <p:nvSpPr>
          <p:cNvPr id="33" name="文字方塊 32"/>
          <p:cNvSpPr txBox="1"/>
          <p:nvPr/>
        </p:nvSpPr>
        <p:spPr>
          <a:xfrm>
            <a:off x="3164704" y="4268789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A</a:t>
            </a:r>
            <a:endParaRPr lang="zh-TW" altLang="en-US" dirty="0"/>
          </a:p>
        </p:txBody>
      </p:sp>
      <p:sp>
        <p:nvSpPr>
          <p:cNvPr id="36" name="文字方塊 35"/>
          <p:cNvSpPr txBox="1"/>
          <p:nvPr/>
        </p:nvSpPr>
        <p:spPr>
          <a:xfrm>
            <a:off x="3126732" y="4792316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B</a:t>
            </a:r>
            <a:endParaRPr lang="zh-TW" altLang="en-US" dirty="0"/>
          </a:p>
        </p:txBody>
      </p:sp>
      <p:sp>
        <p:nvSpPr>
          <p:cNvPr id="39" name="文字方塊 38"/>
          <p:cNvSpPr txBox="1"/>
          <p:nvPr/>
        </p:nvSpPr>
        <p:spPr>
          <a:xfrm>
            <a:off x="7512908" y="2945027"/>
            <a:ext cx="417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Both sides use 2 path spanning </a:t>
            </a:r>
            <a:endParaRPr lang="zh-TW" altLang="en-US" dirty="0"/>
          </a:p>
        </p:txBody>
      </p:sp>
      <p:cxnSp>
        <p:nvCxnSpPr>
          <p:cNvPr id="42" name="直線單箭頭接點 41"/>
          <p:cNvCxnSpPr/>
          <p:nvPr/>
        </p:nvCxnSpPr>
        <p:spPr>
          <a:xfrm>
            <a:off x="2700670" y="1467293"/>
            <a:ext cx="2021631" cy="2286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字方塊 50"/>
          <p:cNvSpPr txBox="1"/>
          <p:nvPr/>
        </p:nvSpPr>
        <p:spPr>
          <a:xfrm>
            <a:off x="1457237" y="3300712"/>
            <a:ext cx="955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Not A, B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044892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dirty="0"/>
              <a:t>Special case 2</a:t>
            </a:r>
            <a:endParaRPr lang="zh-TW" altLang="en-US" sz="3600" dirty="0"/>
          </a:p>
        </p:txBody>
      </p:sp>
      <p:grpSp>
        <p:nvGrpSpPr>
          <p:cNvPr id="42" name="群組 41"/>
          <p:cNvGrpSpPr/>
          <p:nvPr/>
        </p:nvGrpSpPr>
        <p:grpSpPr>
          <a:xfrm>
            <a:off x="417863" y="3976255"/>
            <a:ext cx="6178722" cy="2918313"/>
            <a:chOff x="838200" y="2395807"/>
            <a:chExt cx="6178722" cy="2918313"/>
          </a:xfrm>
        </p:grpSpPr>
        <p:sp>
          <p:nvSpPr>
            <p:cNvPr id="4" name="矩形 3"/>
            <p:cNvSpPr/>
            <p:nvPr/>
          </p:nvSpPr>
          <p:spPr>
            <a:xfrm>
              <a:off x="838200" y="2521476"/>
              <a:ext cx="2606467" cy="279264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" name="直線接點 4"/>
            <p:cNvCxnSpPr/>
            <p:nvPr/>
          </p:nvCxnSpPr>
          <p:spPr>
            <a:xfrm flipH="1">
              <a:off x="3696005" y="2977607"/>
              <a:ext cx="18618" cy="1796600"/>
            </a:xfrm>
            <a:prstGeom prst="line">
              <a:avLst/>
            </a:prstGeom>
            <a:ln w="38100">
              <a:solidFill>
                <a:srgbClr val="FFC000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" name="直線接點 5"/>
            <p:cNvCxnSpPr/>
            <p:nvPr/>
          </p:nvCxnSpPr>
          <p:spPr>
            <a:xfrm flipH="1" flipV="1">
              <a:off x="2960609" y="2810049"/>
              <a:ext cx="735395" cy="167558"/>
            </a:xfrm>
            <a:prstGeom prst="line">
              <a:avLst/>
            </a:prstGeom>
            <a:ln w="38100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接點 6"/>
            <p:cNvCxnSpPr/>
            <p:nvPr/>
          </p:nvCxnSpPr>
          <p:spPr>
            <a:xfrm flipH="1">
              <a:off x="3035079" y="2977607"/>
              <a:ext cx="660926" cy="232721"/>
            </a:xfrm>
            <a:prstGeom prst="line">
              <a:avLst/>
            </a:prstGeom>
            <a:ln w="38100">
              <a:solidFill>
                <a:srgbClr val="FFC000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/>
            <p:nvPr/>
          </p:nvCxnSpPr>
          <p:spPr>
            <a:xfrm flipH="1" flipV="1">
              <a:off x="3035079" y="4467017"/>
              <a:ext cx="660926" cy="307190"/>
            </a:xfrm>
            <a:prstGeom prst="line">
              <a:avLst/>
            </a:prstGeom>
            <a:ln w="38100">
              <a:solidFill>
                <a:srgbClr val="FFC000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直線接點 8"/>
            <p:cNvCxnSpPr/>
            <p:nvPr/>
          </p:nvCxnSpPr>
          <p:spPr>
            <a:xfrm flipH="1">
              <a:off x="3128167" y="4774207"/>
              <a:ext cx="567837" cy="214102"/>
            </a:xfrm>
            <a:prstGeom prst="line">
              <a:avLst/>
            </a:prstGeom>
            <a:ln>
              <a:solidFill>
                <a:schemeClr val="accent1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0" name="橢圓 9"/>
            <p:cNvSpPr/>
            <p:nvPr/>
          </p:nvSpPr>
          <p:spPr>
            <a:xfrm>
              <a:off x="3598261" y="2861247"/>
              <a:ext cx="232721" cy="23272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/>
            <p:cNvSpPr/>
            <p:nvPr/>
          </p:nvSpPr>
          <p:spPr>
            <a:xfrm>
              <a:off x="3598261" y="4648537"/>
              <a:ext cx="232721" cy="23272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橢圓 11"/>
            <p:cNvSpPr/>
            <p:nvPr/>
          </p:nvSpPr>
          <p:spPr>
            <a:xfrm>
              <a:off x="2918717" y="4871949"/>
              <a:ext cx="232721" cy="23272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橢圓 12"/>
            <p:cNvSpPr/>
            <p:nvPr/>
          </p:nvSpPr>
          <p:spPr>
            <a:xfrm>
              <a:off x="2918717" y="4387893"/>
              <a:ext cx="232721" cy="23272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4" name="橢圓 13"/>
            <p:cNvSpPr/>
            <p:nvPr/>
          </p:nvSpPr>
          <p:spPr>
            <a:xfrm>
              <a:off x="2900101" y="3041995"/>
              <a:ext cx="232721" cy="23272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橢圓 14"/>
            <p:cNvSpPr/>
            <p:nvPr/>
          </p:nvSpPr>
          <p:spPr>
            <a:xfrm>
              <a:off x="2844248" y="2671192"/>
              <a:ext cx="232721" cy="23272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矩形 15"/>
            <p:cNvSpPr/>
            <p:nvPr/>
          </p:nvSpPr>
          <p:spPr>
            <a:xfrm flipH="1" flipV="1">
              <a:off x="4410455" y="2395807"/>
              <a:ext cx="2606467" cy="279264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7" name="直線接點 16"/>
            <p:cNvCxnSpPr/>
            <p:nvPr/>
          </p:nvCxnSpPr>
          <p:spPr>
            <a:xfrm flipV="1">
              <a:off x="4140499" y="2935718"/>
              <a:ext cx="18618" cy="1796600"/>
            </a:xfrm>
            <a:prstGeom prst="line">
              <a:avLst/>
            </a:prstGeom>
            <a:ln w="38100">
              <a:solidFill>
                <a:srgbClr val="92D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/>
            <p:cNvCxnSpPr/>
            <p:nvPr/>
          </p:nvCxnSpPr>
          <p:spPr>
            <a:xfrm>
              <a:off x="4159117" y="4732318"/>
              <a:ext cx="735395" cy="1675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 18"/>
            <p:cNvCxnSpPr/>
            <p:nvPr/>
          </p:nvCxnSpPr>
          <p:spPr>
            <a:xfrm flipV="1">
              <a:off x="4159117" y="4499599"/>
              <a:ext cx="660926" cy="232721"/>
            </a:xfrm>
            <a:prstGeom prst="line">
              <a:avLst/>
            </a:prstGeom>
            <a:ln w="38100">
              <a:solidFill>
                <a:srgbClr val="92D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/>
            <p:cNvCxnSpPr/>
            <p:nvPr/>
          </p:nvCxnSpPr>
          <p:spPr>
            <a:xfrm>
              <a:off x="4159117" y="2935718"/>
              <a:ext cx="660926" cy="307190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/>
            <p:cNvCxnSpPr/>
            <p:nvPr/>
          </p:nvCxnSpPr>
          <p:spPr>
            <a:xfrm flipV="1">
              <a:off x="4159117" y="2721615"/>
              <a:ext cx="567837" cy="214102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橢圓 21"/>
            <p:cNvSpPr/>
            <p:nvPr/>
          </p:nvSpPr>
          <p:spPr>
            <a:xfrm flipH="1" flipV="1">
              <a:off x="4024140" y="4615959"/>
              <a:ext cx="232721" cy="23272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橢圓 22"/>
            <p:cNvSpPr/>
            <p:nvPr/>
          </p:nvSpPr>
          <p:spPr>
            <a:xfrm flipH="1" flipV="1">
              <a:off x="4024140" y="2828667"/>
              <a:ext cx="232721" cy="23272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橢圓 23"/>
            <p:cNvSpPr/>
            <p:nvPr/>
          </p:nvSpPr>
          <p:spPr>
            <a:xfrm flipH="1" flipV="1">
              <a:off x="4703684" y="2605255"/>
              <a:ext cx="232721" cy="23272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橢圓 24"/>
            <p:cNvSpPr/>
            <p:nvPr/>
          </p:nvSpPr>
          <p:spPr>
            <a:xfrm flipH="1" flipV="1">
              <a:off x="4703684" y="3089313"/>
              <a:ext cx="232721" cy="23272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橢圓 25"/>
            <p:cNvSpPr/>
            <p:nvPr/>
          </p:nvSpPr>
          <p:spPr>
            <a:xfrm flipH="1" flipV="1">
              <a:off x="4722301" y="4435211"/>
              <a:ext cx="232721" cy="23272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橢圓 26"/>
            <p:cNvSpPr/>
            <p:nvPr/>
          </p:nvSpPr>
          <p:spPr>
            <a:xfrm flipH="1" flipV="1">
              <a:off x="4778153" y="4806014"/>
              <a:ext cx="232721" cy="23272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8" name="直線接點 27"/>
            <p:cNvCxnSpPr>
              <a:stCxn id="15" idx="6"/>
              <a:endCxn id="24" idx="6"/>
            </p:cNvCxnSpPr>
            <p:nvPr/>
          </p:nvCxnSpPr>
          <p:spPr>
            <a:xfrm flipV="1">
              <a:off x="3076969" y="2721615"/>
              <a:ext cx="1626714" cy="6593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接點 28"/>
            <p:cNvCxnSpPr>
              <a:stCxn id="14" idx="5"/>
              <a:endCxn id="25" idx="6"/>
            </p:cNvCxnSpPr>
            <p:nvPr/>
          </p:nvCxnSpPr>
          <p:spPr>
            <a:xfrm flipV="1">
              <a:off x="3098739" y="3205673"/>
              <a:ext cx="1604942" cy="34962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接點 29"/>
            <p:cNvCxnSpPr>
              <a:stCxn id="13" idx="6"/>
              <a:endCxn id="26" idx="4"/>
            </p:cNvCxnSpPr>
            <p:nvPr/>
          </p:nvCxnSpPr>
          <p:spPr>
            <a:xfrm flipV="1">
              <a:off x="3151438" y="4435211"/>
              <a:ext cx="1687222" cy="69042"/>
            </a:xfrm>
            <a:prstGeom prst="line">
              <a:avLst/>
            </a:prstGeom>
            <a:ln w="38100">
              <a:solidFill>
                <a:srgbClr val="FF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接點 30"/>
            <p:cNvCxnSpPr>
              <a:stCxn id="12" idx="5"/>
              <a:endCxn id="27" idx="6"/>
            </p:cNvCxnSpPr>
            <p:nvPr/>
          </p:nvCxnSpPr>
          <p:spPr>
            <a:xfrm flipV="1">
              <a:off x="3117358" y="4922374"/>
              <a:ext cx="1660796" cy="1482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橢圓 44"/>
            <p:cNvSpPr/>
            <p:nvPr/>
          </p:nvSpPr>
          <p:spPr>
            <a:xfrm flipH="1" flipV="1">
              <a:off x="5335766" y="2935717"/>
              <a:ext cx="232721" cy="23272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8" name="直線接點 47"/>
            <p:cNvCxnSpPr>
              <a:stCxn id="25" idx="3"/>
              <a:endCxn id="45" idx="6"/>
            </p:cNvCxnSpPr>
            <p:nvPr/>
          </p:nvCxnSpPr>
          <p:spPr>
            <a:xfrm flipV="1">
              <a:off x="4902323" y="3052077"/>
              <a:ext cx="433443" cy="7131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53" name="橢圓 52"/>
            <p:cNvSpPr/>
            <p:nvPr/>
          </p:nvSpPr>
          <p:spPr>
            <a:xfrm>
              <a:off x="2310155" y="2990433"/>
              <a:ext cx="232721" cy="23272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54" name="橢圓 53"/>
            <p:cNvSpPr/>
            <p:nvPr/>
          </p:nvSpPr>
          <p:spPr>
            <a:xfrm>
              <a:off x="2344886" y="3322034"/>
              <a:ext cx="232721" cy="23272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56" name="直線接點 55"/>
            <p:cNvCxnSpPr>
              <a:stCxn id="53" idx="4"/>
              <a:endCxn id="14" idx="2"/>
            </p:cNvCxnSpPr>
            <p:nvPr/>
          </p:nvCxnSpPr>
          <p:spPr>
            <a:xfrm flipV="1">
              <a:off x="2426516" y="3158356"/>
              <a:ext cx="473585" cy="647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8" name="直線接點 57"/>
            <p:cNvCxnSpPr>
              <a:stCxn id="14" idx="2"/>
              <a:endCxn id="54" idx="7"/>
            </p:cNvCxnSpPr>
            <p:nvPr/>
          </p:nvCxnSpPr>
          <p:spPr>
            <a:xfrm flipH="1">
              <a:off x="2543525" y="3158356"/>
              <a:ext cx="356576" cy="19776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" name="直線接點 37"/>
            <p:cNvCxnSpPr>
              <a:stCxn id="25" idx="0"/>
              <a:endCxn id="26" idx="4"/>
            </p:cNvCxnSpPr>
            <p:nvPr/>
          </p:nvCxnSpPr>
          <p:spPr>
            <a:xfrm>
              <a:off x="4820044" y="3322034"/>
              <a:ext cx="18617" cy="1113177"/>
            </a:xfrm>
            <a:prstGeom prst="line">
              <a:avLst/>
            </a:prstGeom>
            <a:ln w="38100">
              <a:solidFill>
                <a:srgbClr val="92D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手繪多邊形 32"/>
            <p:cNvSpPr/>
            <p:nvPr/>
          </p:nvSpPr>
          <p:spPr>
            <a:xfrm>
              <a:off x="1524760" y="3146323"/>
              <a:ext cx="952969" cy="1381331"/>
            </a:xfrm>
            <a:custGeom>
              <a:avLst/>
              <a:gdLst>
                <a:gd name="connsiteX0" fmla="*/ 785821 w 952969"/>
                <a:gd name="connsiteY0" fmla="*/ 0 h 1381331"/>
                <a:gd name="connsiteX1" fmla="*/ 18905 w 952969"/>
                <a:gd name="connsiteY1" fmla="*/ 707922 h 1381331"/>
                <a:gd name="connsiteX2" fmla="*/ 294208 w 952969"/>
                <a:gd name="connsiteY2" fmla="*/ 1376516 h 1381331"/>
                <a:gd name="connsiteX3" fmla="*/ 952969 w 952969"/>
                <a:gd name="connsiteY3" fmla="*/ 353961 h 1381331"/>
                <a:gd name="connsiteX4" fmla="*/ 952969 w 952969"/>
                <a:gd name="connsiteY4" fmla="*/ 353961 h 1381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2969" h="1381331">
                  <a:moveTo>
                    <a:pt x="785821" y="0"/>
                  </a:moveTo>
                  <a:cubicBezTo>
                    <a:pt x="443330" y="239251"/>
                    <a:pt x="100840" y="478503"/>
                    <a:pt x="18905" y="707922"/>
                  </a:cubicBezTo>
                  <a:cubicBezTo>
                    <a:pt x="-63030" y="937341"/>
                    <a:pt x="138531" y="1435509"/>
                    <a:pt x="294208" y="1376516"/>
                  </a:cubicBezTo>
                  <a:cubicBezTo>
                    <a:pt x="449885" y="1317523"/>
                    <a:pt x="952969" y="353961"/>
                    <a:pt x="952969" y="353961"/>
                  </a:cubicBezTo>
                  <a:lnTo>
                    <a:pt x="952969" y="353961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6" name="手繪多邊形 35"/>
            <p:cNvSpPr/>
            <p:nvPr/>
          </p:nvSpPr>
          <p:spPr>
            <a:xfrm>
              <a:off x="933549" y="2782529"/>
              <a:ext cx="2025961" cy="2349899"/>
            </a:xfrm>
            <a:custGeom>
              <a:avLst/>
              <a:gdLst>
                <a:gd name="connsiteX0" fmla="*/ 2025961 w 2025961"/>
                <a:gd name="connsiteY0" fmla="*/ 1720645 h 2349899"/>
                <a:gd name="connsiteX1" fmla="*/ 698606 w 2025961"/>
                <a:gd name="connsiteY1" fmla="*/ 2320413 h 2349899"/>
                <a:gd name="connsiteX2" fmla="*/ 516 w 2025961"/>
                <a:gd name="connsiteY2" fmla="*/ 894736 h 2349899"/>
                <a:gd name="connsiteX3" fmla="*/ 796928 w 2025961"/>
                <a:gd name="connsiteY3" fmla="*/ 275303 h 2349899"/>
                <a:gd name="connsiteX4" fmla="*/ 2016128 w 2025961"/>
                <a:gd name="connsiteY4" fmla="*/ 0 h 2349899"/>
                <a:gd name="connsiteX5" fmla="*/ 2016128 w 2025961"/>
                <a:gd name="connsiteY5" fmla="*/ 0 h 23498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25961" h="2349899">
                  <a:moveTo>
                    <a:pt x="2025961" y="1720645"/>
                  </a:moveTo>
                  <a:cubicBezTo>
                    <a:pt x="1531070" y="2089354"/>
                    <a:pt x="1036180" y="2458064"/>
                    <a:pt x="698606" y="2320413"/>
                  </a:cubicBezTo>
                  <a:cubicBezTo>
                    <a:pt x="361032" y="2182762"/>
                    <a:pt x="-15871" y="1235588"/>
                    <a:pt x="516" y="894736"/>
                  </a:cubicBezTo>
                  <a:cubicBezTo>
                    <a:pt x="16903" y="553884"/>
                    <a:pt x="460993" y="424426"/>
                    <a:pt x="796928" y="275303"/>
                  </a:cubicBezTo>
                  <a:cubicBezTo>
                    <a:pt x="1132863" y="126180"/>
                    <a:pt x="2016128" y="0"/>
                    <a:pt x="2016128" y="0"/>
                  </a:cubicBezTo>
                  <a:lnTo>
                    <a:pt x="2016128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手繪多邊形 36"/>
            <p:cNvSpPr/>
            <p:nvPr/>
          </p:nvSpPr>
          <p:spPr>
            <a:xfrm>
              <a:off x="4857135" y="2505387"/>
              <a:ext cx="1944080" cy="2660637"/>
            </a:xfrm>
            <a:custGeom>
              <a:avLst/>
              <a:gdLst>
                <a:gd name="connsiteX0" fmla="*/ 0 w 1944080"/>
                <a:gd name="connsiteY0" fmla="*/ 168987 h 2660637"/>
                <a:gd name="connsiteX1" fmla="*/ 1553497 w 1944080"/>
                <a:gd name="connsiteY1" fmla="*/ 129658 h 2660637"/>
                <a:gd name="connsiteX2" fmla="*/ 1936955 w 1944080"/>
                <a:gd name="connsiteY2" fmla="*/ 1604497 h 2660637"/>
                <a:gd name="connsiteX3" fmla="*/ 1337188 w 1944080"/>
                <a:gd name="connsiteY3" fmla="*/ 2617219 h 2660637"/>
                <a:gd name="connsiteX4" fmla="*/ 884904 w 1944080"/>
                <a:gd name="connsiteY4" fmla="*/ 2282923 h 2660637"/>
                <a:gd name="connsiteX5" fmla="*/ 924233 w 1944080"/>
                <a:gd name="connsiteY5" fmla="*/ 572110 h 2660637"/>
                <a:gd name="connsiteX6" fmla="*/ 609600 w 1944080"/>
                <a:gd name="connsiteY6" fmla="*/ 572110 h 2660637"/>
                <a:gd name="connsiteX7" fmla="*/ 609600 w 1944080"/>
                <a:gd name="connsiteY7" fmla="*/ 572110 h 2660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944080" h="2660637">
                  <a:moveTo>
                    <a:pt x="0" y="168987"/>
                  </a:moveTo>
                  <a:cubicBezTo>
                    <a:pt x="615335" y="29696"/>
                    <a:pt x="1230671" y="-109594"/>
                    <a:pt x="1553497" y="129658"/>
                  </a:cubicBezTo>
                  <a:cubicBezTo>
                    <a:pt x="1876323" y="368910"/>
                    <a:pt x="1973006" y="1189904"/>
                    <a:pt x="1936955" y="1604497"/>
                  </a:cubicBezTo>
                  <a:cubicBezTo>
                    <a:pt x="1900904" y="2019090"/>
                    <a:pt x="1512530" y="2504148"/>
                    <a:pt x="1337188" y="2617219"/>
                  </a:cubicBezTo>
                  <a:cubicBezTo>
                    <a:pt x="1161846" y="2730290"/>
                    <a:pt x="953730" y="2623774"/>
                    <a:pt x="884904" y="2282923"/>
                  </a:cubicBezTo>
                  <a:cubicBezTo>
                    <a:pt x="816078" y="1942072"/>
                    <a:pt x="970117" y="857246"/>
                    <a:pt x="924233" y="572110"/>
                  </a:cubicBezTo>
                  <a:cubicBezTo>
                    <a:pt x="878349" y="286975"/>
                    <a:pt x="609600" y="572110"/>
                    <a:pt x="609600" y="572110"/>
                  </a:cubicBezTo>
                  <a:lnTo>
                    <a:pt x="609600" y="57211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39" name="文字方塊 38"/>
          <p:cNvSpPr txBox="1"/>
          <p:nvPr/>
        </p:nvSpPr>
        <p:spPr>
          <a:xfrm>
            <a:off x="6889814" y="4558055"/>
            <a:ext cx="37460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Left:  2 spanning paths</a:t>
            </a:r>
          </a:p>
          <a:p>
            <a:r>
              <a:rPr lang="en-US" altLang="zh-TW" dirty="0"/>
              <a:t>Right:  Hamiltonian cycle by extend the green dashed path</a:t>
            </a:r>
            <a:endParaRPr lang="zh-TW" altLang="en-US" dirty="0"/>
          </a:p>
        </p:txBody>
      </p:sp>
      <p:grpSp>
        <p:nvGrpSpPr>
          <p:cNvPr id="3" name="群組 2"/>
          <p:cNvGrpSpPr/>
          <p:nvPr/>
        </p:nvGrpSpPr>
        <p:grpSpPr>
          <a:xfrm>
            <a:off x="1459882" y="1530817"/>
            <a:ext cx="3901525" cy="2087718"/>
            <a:chOff x="4082269" y="259564"/>
            <a:chExt cx="3901525" cy="2087718"/>
          </a:xfrm>
        </p:grpSpPr>
        <p:grpSp>
          <p:nvGrpSpPr>
            <p:cNvPr id="51" name="群組 50"/>
            <p:cNvGrpSpPr/>
            <p:nvPr/>
          </p:nvGrpSpPr>
          <p:grpSpPr>
            <a:xfrm>
              <a:off x="4082269" y="259564"/>
              <a:ext cx="3901525" cy="1842755"/>
              <a:chOff x="838200" y="2395807"/>
              <a:chExt cx="6178722" cy="2918313"/>
            </a:xfrm>
          </p:grpSpPr>
          <p:sp>
            <p:nvSpPr>
              <p:cNvPr id="55" name="矩形 54"/>
              <p:cNvSpPr/>
              <p:nvPr/>
            </p:nvSpPr>
            <p:spPr>
              <a:xfrm>
                <a:off x="838200" y="2521476"/>
                <a:ext cx="2606467" cy="279264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57" name="直線接點 56"/>
              <p:cNvCxnSpPr/>
              <p:nvPr/>
            </p:nvCxnSpPr>
            <p:spPr>
              <a:xfrm flipH="1">
                <a:off x="3696005" y="2977607"/>
                <a:ext cx="18618" cy="1796600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線接點 58"/>
              <p:cNvCxnSpPr/>
              <p:nvPr/>
            </p:nvCxnSpPr>
            <p:spPr>
              <a:xfrm flipH="1" flipV="1">
                <a:off x="2960609" y="2810049"/>
                <a:ext cx="735395" cy="167558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線接點 59"/>
              <p:cNvCxnSpPr/>
              <p:nvPr/>
            </p:nvCxnSpPr>
            <p:spPr>
              <a:xfrm flipH="1">
                <a:off x="3035079" y="2977607"/>
                <a:ext cx="660926" cy="232721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直線接點 60"/>
              <p:cNvCxnSpPr/>
              <p:nvPr/>
            </p:nvCxnSpPr>
            <p:spPr>
              <a:xfrm flipH="1" flipV="1">
                <a:off x="3035079" y="4467017"/>
                <a:ext cx="660926" cy="307190"/>
              </a:xfrm>
              <a:prstGeom prst="line">
                <a:avLst/>
              </a:prstGeom>
              <a:ln w="3175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直線接點 61"/>
              <p:cNvCxnSpPr/>
              <p:nvPr/>
            </p:nvCxnSpPr>
            <p:spPr>
              <a:xfrm flipH="1">
                <a:off x="3128167" y="4774207"/>
                <a:ext cx="567837" cy="214102"/>
              </a:xfrm>
              <a:prstGeom prst="line">
                <a:avLst/>
              </a:prstGeom>
              <a:ln>
                <a:solidFill>
                  <a:schemeClr val="accent1"/>
                </a:solidFill>
                <a:prstDash val="sysDot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63" name="橢圓 62"/>
              <p:cNvSpPr/>
              <p:nvPr/>
            </p:nvSpPr>
            <p:spPr>
              <a:xfrm>
                <a:off x="3598261" y="2861247"/>
                <a:ext cx="232721" cy="23272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4" name="橢圓 63"/>
              <p:cNvSpPr/>
              <p:nvPr/>
            </p:nvSpPr>
            <p:spPr>
              <a:xfrm>
                <a:off x="3598261" y="4648537"/>
                <a:ext cx="232721" cy="232721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5" name="橢圓 64"/>
              <p:cNvSpPr/>
              <p:nvPr/>
            </p:nvSpPr>
            <p:spPr>
              <a:xfrm>
                <a:off x="2918717" y="4871949"/>
                <a:ext cx="232721" cy="232721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6" name="橢圓 65"/>
              <p:cNvSpPr/>
              <p:nvPr/>
            </p:nvSpPr>
            <p:spPr>
              <a:xfrm>
                <a:off x="2918717" y="4387893"/>
                <a:ext cx="232721" cy="232721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7" name="橢圓 66"/>
              <p:cNvSpPr/>
              <p:nvPr/>
            </p:nvSpPr>
            <p:spPr>
              <a:xfrm>
                <a:off x="2900101" y="3041995"/>
                <a:ext cx="232721" cy="232721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8" name="橢圓 67"/>
              <p:cNvSpPr/>
              <p:nvPr/>
            </p:nvSpPr>
            <p:spPr>
              <a:xfrm>
                <a:off x="2844248" y="2671192"/>
                <a:ext cx="232721" cy="232721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9" name="矩形 68"/>
              <p:cNvSpPr/>
              <p:nvPr/>
            </p:nvSpPr>
            <p:spPr>
              <a:xfrm flipH="1" flipV="1">
                <a:off x="4410455" y="2395807"/>
                <a:ext cx="2606467" cy="279264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70" name="直線接點 69"/>
              <p:cNvCxnSpPr/>
              <p:nvPr/>
            </p:nvCxnSpPr>
            <p:spPr>
              <a:xfrm flipV="1">
                <a:off x="4140499" y="2935718"/>
                <a:ext cx="18618" cy="1796600"/>
              </a:xfrm>
              <a:prstGeom prst="line">
                <a:avLst/>
              </a:prstGeom>
              <a:ln w="3175">
                <a:solidFill>
                  <a:schemeClr val="accent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直線接點 70"/>
              <p:cNvCxnSpPr/>
              <p:nvPr/>
            </p:nvCxnSpPr>
            <p:spPr>
              <a:xfrm>
                <a:off x="4159117" y="4732318"/>
                <a:ext cx="735395" cy="1675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直線接點 71"/>
              <p:cNvCxnSpPr/>
              <p:nvPr/>
            </p:nvCxnSpPr>
            <p:spPr>
              <a:xfrm flipV="1">
                <a:off x="4159117" y="4499599"/>
                <a:ext cx="660926" cy="232721"/>
              </a:xfrm>
              <a:prstGeom prst="line">
                <a:avLst/>
              </a:prstGeom>
              <a:ln w="3175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接點 72"/>
              <p:cNvCxnSpPr/>
              <p:nvPr/>
            </p:nvCxnSpPr>
            <p:spPr>
              <a:xfrm>
                <a:off x="4159117" y="2935718"/>
                <a:ext cx="660926" cy="307190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直線接點 73"/>
              <p:cNvCxnSpPr/>
              <p:nvPr/>
            </p:nvCxnSpPr>
            <p:spPr>
              <a:xfrm flipV="1">
                <a:off x="4159117" y="2721615"/>
                <a:ext cx="567837" cy="214102"/>
              </a:xfrm>
              <a:prstGeom prst="line">
                <a:avLst/>
              </a:prstGeom>
              <a:ln w="31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橢圓 74"/>
              <p:cNvSpPr/>
              <p:nvPr/>
            </p:nvSpPr>
            <p:spPr>
              <a:xfrm flipH="1" flipV="1">
                <a:off x="4024140" y="4615959"/>
                <a:ext cx="232721" cy="23272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76" name="橢圓 75"/>
              <p:cNvSpPr/>
              <p:nvPr/>
            </p:nvSpPr>
            <p:spPr>
              <a:xfrm flipH="1" flipV="1">
                <a:off x="4024140" y="2828667"/>
                <a:ext cx="232721" cy="232721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77" name="橢圓 76"/>
              <p:cNvSpPr/>
              <p:nvPr/>
            </p:nvSpPr>
            <p:spPr>
              <a:xfrm flipH="1" flipV="1">
                <a:off x="4703684" y="2605255"/>
                <a:ext cx="232721" cy="232721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78" name="橢圓 77"/>
              <p:cNvSpPr/>
              <p:nvPr/>
            </p:nvSpPr>
            <p:spPr>
              <a:xfrm flipH="1" flipV="1">
                <a:off x="4703684" y="3089313"/>
                <a:ext cx="232721" cy="232721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79" name="橢圓 78"/>
              <p:cNvSpPr/>
              <p:nvPr/>
            </p:nvSpPr>
            <p:spPr>
              <a:xfrm flipH="1" flipV="1">
                <a:off x="4722301" y="4435211"/>
                <a:ext cx="232721" cy="232721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0" name="橢圓 79"/>
              <p:cNvSpPr/>
              <p:nvPr/>
            </p:nvSpPr>
            <p:spPr>
              <a:xfrm flipH="1" flipV="1">
                <a:off x="4778153" y="4806014"/>
                <a:ext cx="232721" cy="232721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81" name="直線接點 80"/>
              <p:cNvCxnSpPr>
                <a:stCxn id="68" idx="6"/>
                <a:endCxn id="77" idx="6"/>
              </p:cNvCxnSpPr>
              <p:nvPr/>
            </p:nvCxnSpPr>
            <p:spPr>
              <a:xfrm flipV="1">
                <a:off x="3076969" y="2721615"/>
                <a:ext cx="1626714" cy="6593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直線接點 81"/>
              <p:cNvCxnSpPr>
                <a:stCxn id="67" idx="5"/>
                <a:endCxn id="78" idx="6"/>
              </p:cNvCxnSpPr>
              <p:nvPr/>
            </p:nvCxnSpPr>
            <p:spPr>
              <a:xfrm flipV="1">
                <a:off x="3098739" y="3205673"/>
                <a:ext cx="1604942" cy="34962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直線接點 82"/>
              <p:cNvCxnSpPr>
                <a:stCxn id="66" idx="6"/>
                <a:endCxn id="79" idx="4"/>
              </p:cNvCxnSpPr>
              <p:nvPr/>
            </p:nvCxnSpPr>
            <p:spPr>
              <a:xfrm flipV="1">
                <a:off x="3151438" y="4435211"/>
                <a:ext cx="1687222" cy="69042"/>
              </a:xfrm>
              <a:prstGeom prst="line">
                <a:avLst/>
              </a:prstGeom>
              <a:ln w="38100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直線接點 83"/>
              <p:cNvCxnSpPr>
                <a:stCxn id="65" idx="5"/>
                <a:endCxn id="80" idx="6"/>
              </p:cNvCxnSpPr>
              <p:nvPr/>
            </p:nvCxnSpPr>
            <p:spPr>
              <a:xfrm flipV="1">
                <a:off x="3117358" y="4922374"/>
                <a:ext cx="1660796" cy="14821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橢圓 84"/>
              <p:cNvSpPr/>
              <p:nvPr/>
            </p:nvSpPr>
            <p:spPr>
              <a:xfrm flipH="1" flipV="1">
                <a:off x="5335766" y="2935717"/>
                <a:ext cx="232721" cy="232721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86" name="直線接點 85"/>
              <p:cNvCxnSpPr>
                <a:stCxn id="78" idx="3"/>
                <a:endCxn id="85" idx="6"/>
              </p:cNvCxnSpPr>
              <p:nvPr/>
            </p:nvCxnSpPr>
            <p:spPr>
              <a:xfrm flipV="1">
                <a:off x="4902323" y="3052077"/>
                <a:ext cx="433443" cy="7131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87" name="橢圓 86"/>
              <p:cNvSpPr/>
              <p:nvPr/>
            </p:nvSpPr>
            <p:spPr>
              <a:xfrm>
                <a:off x="2310155" y="2990433"/>
                <a:ext cx="232721" cy="232721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88" name="橢圓 87"/>
              <p:cNvSpPr/>
              <p:nvPr/>
            </p:nvSpPr>
            <p:spPr>
              <a:xfrm>
                <a:off x="2344886" y="3322034"/>
                <a:ext cx="232721" cy="232721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cxnSp>
            <p:nvCxnSpPr>
              <p:cNvPr id="89" name="直線接點 88"/>
              <p:cNvCxnSpPr>
                <a:stCxn id="87" idx="4"/>
                <a:endCxn id="67" idx="2"/>
              </p:cNvCxnSpPr>
              <p:nvPr/>
            </p:nvCxnSpPr>
            <p:spPr>
              <a:xfrm flipV="1">
                <a:off x="2426516" y="3158356"/>
                <a:ext cx="473585" cy="6479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0" name="直線接點 89"/>
              <p:cNvCxnSpPr>
                <a:stCxn id="67" idx="2"/>
                <a:endCxn id="88" idx="7"/>
              </p:cNvCxnSpPr>
              <p:nvPr/>
            </p:nvCxnSpPr>
            <p:spPr>
              <a:xfrm flipH="1">
                <a:off x="2543525" y="3158356"/>
                <a:ext cx="356576" cy="19776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1" name="直線接點 90"/>
              <p:cNvCxnSpPr>
                <a:stCxn id="78" idx="0"/>
                <a:endCxn id="79" idx="4"/>
              </p:cNvCxnSpPr>
              <p:nvPr/>
            </p:nvCxnSpPr>
            <p:spPr>
              <a:xfrm>
                <a:off x="4820044" y="3322034"/>
                <a:ext cx="18617" cy="1113177"/>
              </a:xfrm>
              <a:prstGeom prst="line">
                <a:avLst/>
              </a:prstGeom>
              <a:ln w="38100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文字方塊 42"/>
            <p:cNvSpPr txBox="1"/>
            <p:nvPr/>
          </p:nvSpPr>
          <p:spPr>
            <a:xfrm>
              <a:off x="5414955" y="1231361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A</a:t>
              </a:r>
              <a:endParaRPr lang="zh-TW" altLang="en-US" dirty="0"/>
            </a:p>
          </p:txBody>
        </p:sp>
        <p:sp>
          <p:nvSpPr>
            <p:cNvPr id="95" name="文字方塊 94"/>
            <p:cNvSpPr txBox="1"/>
            <p:nvPr/>
          </p:nvSpPr>
          <p:spPr>
            <a:xfrm>
              <a:off x="5477104" y="1977950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B</a:t>
              </a:r>
              <a:endParaRPr lang="zh-TW" altLang="en-US" dirty="0"/>
            </a:p>
          </p:txBody>
        </p:sp>
        <p:sp>
          <p:nvSpPr>
            <p:cNvPr id="44" name="文字方塊 43"/>
            <p:cNvSpPr txBox="1"/>
            <p:nvPr/>
          </p:nvSpPr>
          <p:spPr>
            <a:xfrm>
              <a:off x="4119870" y="638101"/>
              <a:ext cx="9557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Not A, B</a:t>
              </a:r>
              <a:endParaRPr lang="zh-TW" altLang="en-US" dirty="0"/>
            </a:p>
          </p:txBody>
        </p:sp>
        <p:sp>
          <p:nvSpPr>
            <p:cNvPr id="92" name="文字方塊 91"/>
            <p:cNvSpPr txBox="1"/>
            <p:nvPr/>
          </p:nvSpPr>
          <p:spPr>
            <a:xfrm>
              <a:off x="6677995" y="1298162"/>
              <a:ext cx="369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A’</a:t>
              </a:r>
              <a:endParaRPr lang="zh-TW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9087569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600" dirty="0"/>
              <a:t>Special case 3:</a:t>
            </a:r>
            <a:endParaRPr lang="zh-TW" altLang="en-US" sz="3600" dirty="0"/>
          </a:p>
        </p:txBody>
      </p:sp>
      <p:sp>
        <p:nvSpPr>
          <p:cNvPr id="39" name="文字方塊 38"/>
          <p:cNvSpPr txBox="1"/>
          <p:nvPr/>
        </p:nvSpPr>
        <p:spPr>
          <a:xfrm>
            <a:off x="7607710" y="3001587"/>
            <a:ext cx="37460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Left:  2 spanning paths</a:t>
            </a:r>
          </a:p>
          <a:p>
            <a:r>
              <a:rPr lang="en-US" altLang="zh-TW" dirty="0"/>
              <a:t>Right:  Hamiltonian cycle by extended the green dashed path</a:t>
            </a:r>
            <a:endParaRPr lang="zh-TW" altLang="en-US" dirty="0"/>
          </a:p>
        </p:txBody>
      </p:sp>
      <p:grpSp>
        <p:nvGrpSpPr>
          <p:cNvPr id="3" name="群組 2"/>
          <p:cNvGrpSpPr/>
          <p:nvPr/>
        </p:nvGrpSpPr>
        <p:grpSpPr>
          <a:xfrm>
            <a:off x="604743" y="3693266"/>
            <a:ext cx="6178722" cy="2918313"/>
            <a:chOff x="838200" y="2395807"/>
            <a:chExt cx="6178722" cy="2918313"/>
          </a:xfrm>
        </p:grpSpPr>
        <p:sp>
          <p:nvSpPr>
            <p:cNvPr id="4" name="矩形 3"/>
            <p:cNvSpPr/>
            <p:nvPr/>
          </p:nvSpPr>
          <p:spPr>
            <a:xfrm>
              <a:off x="838200" y="2521476"/>
              <a:ext cx="2606467" cy="279264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" name="直線接點 4"/>
            <p:cNvCxnSpPr/>
            <p:nvPr/>
          </p:nvCxnSpPr>
          <p:spPr>
            <a:xfrm flipH="1">
              <a:off x="3696005" y="2977607"/>
              <a:ext cx="18618" cy="1796600"/>
            </a:xfrm>
            <a:prstGeom prst="line">
              <a:avLst/>
            </a:prstGeom>
            <a:ln w="38100">
              <a:solidFill>
                <a:srgbClr val="FFC000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" name="直線接點 5"/>
            <p:cNvCxnSpPr/>
            <p:nvPr/>
          </p:nvCxnSpPr>
          <p:spPr>
            <a:xfrm flipH="1" flipV="1">
              <a:off x="2960609" y="2810049"/>
              <a:ext cx="735395" cy="167558"/>
            </a:xfrm>
            <a:prstGeom prst="line">
              <a:avLst/>
            </a:prstGeom>
            <a:ln w="38100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接點 6"/>
            <p:cNvCxnSpPr/>
            <p:nvPr/>
          </p:nvCxnSpPr>
          <p:spPr>
            <a:xfrm flipH="1">
              <a:off x="3035079" y="2977607"/>
              <a:ext cx="660926" cy="232721"/>
            </a:xfrm>
            <a:prstGeom prst="line">
              <a:avLst/>
            </a:prstGeom>
            <a:ln w="38100">
              <a:solidFill>
                <a:srgbClr val="FFC000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/>
            <p:nvPr/>
          </p:nvCxnSpPr>
          <p:spPr>
            <a:xfrm flipH="1" flipV="1">
              <a:off x="3035079" y="4467017"/>
              <a:ext cx="660926" cy="307190"/>
            </a:xfrm>
            <a:prstGeom prst="line">
              <a:avLst/>
            </a:prstGeom>
            <a:ln w="3175">
              <a:solidFill>
                <a:srgbClr val="00B0F0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直線接點 8"/>
            <p:cNvCxnSpPr/>
            <p:nvPr/>
          </p:nvCxnSpPr>
          <p:spPr>
            <a:xfrm flipH="1">
              <a:off x="3128167" y="4774207"/>
              <a:ext cx="567837" cy="214102"/>
            </a:xfrm>
            <a:prstGeom prst="line">
              <a:avLst/>
            </a:prstGeom>
            <a:ln>
              <a:solidFill>
                <a:schemeClr val="accent1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0" name="橢圓 9"/>
            <p:cNvSpPr/>
            <p:nvPr/>
          </p:nvSpPr>
          <p:spPr>
            <a:xfrm>
              <a:off x="3598261" y="2861247"/>
              <a:ext cx="232721" cy="23272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/>
            <p:cNvSpPr/>
            <p:nvPr/>
          </p:nvSpPr>
          <p:spPr>
            <a:xfrm>
              <a:off x="3598261" y="4648537"/>
              <a:ext cx="232721" cy="23272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橢圓 11"/>
            <p:cNvSpPr/>
            <p:nvPr/>
          </p:nvSpPr>
          <p:spPr>
            <a:xfrm>
              <a:off x="2918717" y="4871949"/>
              <a:ext cx="232721" cy="23272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橢圓 12"/>
            <p:cNvSpPr/>
            <p:nvPr/>
          </p:nvSpPr>
          <p:spPr>
            <a:xfrm>
              <a:off x="2918717" y="4387893"/>
              <a:ext cx="232721" cy="23272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4" name="橢圓 13"/>
            <p:cNvSpPr/>
            <p:nvPr/>
          </p:nvSpPr>
          <p:spPr>
            <a:xfrm>
              <a:off x="2900101" y="3041995"/>
              <a:ext cx="232721" cy="23272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橢圓 14"/>
            <p:cNvSpPr/>
            <p:nvPr/>
          </p:nvSpPr>
          <p:spPr>
            <a:xfrm>
              <a:off x="2844248" y="2671192"/>
              <a:ext cx="232721" cy="23272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矩形 15"/>
            <p:cNvSpPr/>
            <p:nvPr/>
          </p:nvSpPr>
          <p:spPr>
            <a:xfrm flipH="1" flipV="1">
              <a:off x="4410455" y="2395807"/>
              <a:ext cx="2606467" cy="279264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7" name="直線接點 16"/>
            <p:cNvCxnSpPr/>
            <p:nvPr/>
          </p:nvCxnSpPr>
          <p:spPr>
            <a:xfrm flipV="1">
              <a:off x="4140499" y="2935718"/>
              <a:ext cx="18618" cy="1796600"/>
            </a:xfrm>
            <a:prstGeom prst="line">
              <a:avLst/>
            </a:prstGeom>
            <a:ln w="57150">
              <a:solidFill>
                <a:srgbClr val="92D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/>
            <p:cNvCxnSpPr/>
            <p:nvPr/>
          </p:nvCxnSpPr>
          <p:spPr>
            <a:xfrm>
              <a:off x="4159117" y="4732318"/>
              <a:ext cx="735395" cy="167560"/>
            </a:xfrm>
            <a:prstGeom prst="line">
              <a:avLst/>
            </a:prstGeom>
            <a:ln w="57150">
              <a:solidFill>
                <a:srgbClr val="92D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 18"/>
            <p:cNvCxnSpPr/>
            <p:nvPr/>
          </p:nvCxnSpPr>
          <p:spPr>
            <a:xfrm flipV="1">
              <a:off x="4159117" y="4499599"/>
              <a:ext cx="660926" cy="232721"/>
            </a:xfrm>
            <a:prstGeom prst="line">
              <a:avLst/>
            </a:prstGeom>
            <a:ln w="3175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/>
            <p:cNvCxnSpPr/>
            <p:nvPr/>
          </p:nvCxnSpPr>
          <p:spPr>
            <a:xfrm>
              <a:off x="4159117" y="2935718"/>
              <a:ext cx="660926" cy="307190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/>
            <p:cNvCxnSpPr/>
            <p:nvPr/>
          </p:nvCxnSpPr>
          <p:spPr>
            <a:xfrm flipV="1">
              <a:off x="4159117" y="2721615"/>
              <a:ext cx="567837" cy="214102"/>
            </a:xfrm>
            <a:prstGeom prst="line">
              <a:avLst/>
            </a:prstGeom>
            <a:ln w="57150">
              <a:solidFill>
                <a:srgbClr val="92D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橢圓 21"/>
            <p:cNvSpPr/>
            <p:nvPr/>
          </p:nvSpPr>
          <p:spPr>
            <a:xfrm flipH="1" flipV="1">
              <a:off x="4024140" y="4615959"/>
              <a:ext cx="232721" cy="23272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橢圓 22"/>
            <p:cNvSpPr/>
            <p:nvPr/>
          </p:nvSpPr>
          <p:spPr>
            <a:xfrm flipH="1" flipV="1">
              <a:off x="4024140" y="2828667"/>
              <a:ext cx="232721" cy="23272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橢圓 23"/>
            <p:cNvSpPr/>
            <p:nvPr/>
          </p:nvSpPr>
          <p:spPr>
            <a:xfrm flipH="1" flipV="1">
              <a:off x="4703684" y="2605255"/>
              <a:ext cx="232721" cy="23272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橢圓 24"/>
            <p:cNvSpPr/>
            <p:nvPr/>
          </p:nvSpPr>
          <p:spPr>
            <a:xfrm flipH="1" flipV="1">
              <a:off x="4703684" y="3089313"/>
              <a:ext cx="232721" cy="23272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橢圓 25"/>
            <p:cNvSpPr/>
            <p:nvPr/>
          </p:nvSpPr>
          <p:spPr>
            <a:xfrm flipH="1" flipV="1">
              <a:off x="4722301" y="4435211"/>
              <a:ext cx="232721" cy="23272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橢圓 26"/>
            <p:cNvSpPr/>
            <p:nvPr/>
          </p:nvSpPr>
          <p:spPr>
            <a:xfrm flipH="1" flipV="1">
              <a:off x="4778153" y="4806014"/>
              <a:ext cx="232721" cy="23272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8" name="直線接點 27"/>
            <p:cNvCxnSpPr>
              <a:stCxn id="15" idx="6"/>
              <a:endCxn id="24" idx="6"/>
            </p:cNvCxnSpPr>
            <p:nvPr/>
          </p:nvCxnSpPr>
          <p:spPr>
            <a:xfrm flipV="1">
              <a:off x="3076969" y="2721615"/>
              <a:ext cx="1626714" cy="6593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接點 28"/>
            <p:cNvCxnSpPr>
              <a:stCxn id="14" idx="5"/>
              <a:endCxn id="25" idx="6"/>
            </p:cNvCxnSpPr>
            <p:nvPr/>
          </p:nvCxnSpPr>
          <p:spPr>
            <a:xfrm flipV="1">
              <a:off x="3098739" y="3205673"/>
              <a:ext cx="1604942" cy="34962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接點 29"/>
            <p:cNvCxnSpPr>
              <a:stCxn id="13" idx="6"/>
              <a:endCxn id="26" idx="4"/>
            </p:cNvCxnSpPr>
            <p:nvPr/>
          </p:nvCxnSpPr>
          <p:spPr>
            <a:xfrm flipV="1">
              <a:off x="3151438" y="4435211"/>
              <a:ext cx="1687222" cy="69042"/>
            </a:xfrm>
            <a:prstGeom prst="line">
              <a:avLst/>
            </a:prstGeom>
            <a:ln w="3175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接點 30"/>
            <p:cNvCxnSpPr>
              <a:stCxn id="12" idx="5"/>
              <a:endCxn id="27" idx="6"/>
            </p:cNvCxnSpPr>
            <p:nvPr/>
          </p:nvCxnSpPr>
          <p:spPr>
            <a:xfrm flipV="1">
              <a:off x="3117358" y="4922374"/>
              <a:ext cx="1660796" cy="1482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橢圓 44"/>
            <p:cNvSpPr/>
            <p:nvPr/>
          </p:nvSpPr>
          <p:spPr>
            <a:xfrm flipH="1" flipV="1">
              <a:off x="5335766" y="2935717"/>
              <a:ext cx="232721" cy="23272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8" name="直線接點 47"/>
            <p:cNvCxnSpPr>
              <a:stCxn id="25" idx="3"/>
              <a:endCxn id="45" idx="6"/>
            </p:cNvCxnSpPr>
            <p:nvPr/>
          </p:nvCxnSpPr>
          <p:spPr>
            <a:xfrm flipV="1">
              <a:off x="4902323" y="3052077"/>
              <a:ext cx="433443" cy="71317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53" name="橢圓 52"/>
            <p:cNvSpPr/>
            <p:nvPr/>
          </p:nvSpPr>
          <p:spPr>
            <a:xfrm>
              <a:off x="2310155" y="2990433"/>
              <a:ext cx="232721" cy="23272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54" name="橢圓 53"/>
            <p:cNvSpPr/>
            <p:nvPr/>
          </p:nvSpPr>
          <p:spPr>
            <a:xfrm>
              <a:off x="2344886" y="3322034"/>
              <a:ext cx="232721" cy="23272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56" name="直線接點 55"/>
            <p:cNvCxnSpPr>
              <a:stCxn id="53" idx="4"/>
              <a:endCxn id="14" idx="2"/>
            </p:cNvCxnSpPr>
            <p:nvPr/>
          </p:nvCxnSpPr>
          <p:spPr>
            <a:xfrm flipV="1">
              <a:off x="2426516" y="3158356"/>
              <a:ext cx="473585" cy="647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8" name="直線接點 57"/>
            <p:cNvCxnSpPr>
              <a:stCxn id="14" idx="2"/>
              <a:endCxn id="54" idx="7"/>
            </p:cNvCxnSpPr>
            <p:nvPr/>
          </p:nvCxnSpPr>
          <p:spPr>
            <a:xfrm flipH="1">
              <a:off x="2543525" y="3158356"/>
              <a:ext cx="356576" cy="19776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" name="直線接點 37"/>
            <p:cNvCxnSpPr>
              <a:stCxn id="25" idx="0"/>
              <a:endCxn id="26" idx="4"/>
            </p:cNvCxnSpPr>
            <p:nvPr/>
          </p:nvCxnSpPr>
          <p:spPr>
            <a:xfrm>
              <a:off x="4820044" y="3322034"/>
              <a:ext cx="18617" cy="1113177"/>
            </a:xfrm>
            <a:prstGeom prst="line">
              <a:avLst/>
            </a:prstGeom>
            <a:ln w="3175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橢圓 92"/>
            <p:cNvSpPr/>
            <p:nvPr/>
          </p:nvSpPr>
          <p:spPr>
            <a:xfrm>
              <a:off x="5393315" y="4383238"/>
              <a:ext cx="232721" cy="23272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40" name="直線接點 39"/>
            <p:cNvCxnSpPr>
              <a:stCxn id="26" idx="2"/>
              <a:endCxn id="93" idx="2"/>
            </p:cNvCxnSpPr>
            <p:nvPr/>
          </p:nvCxnSpPr>
          <p:spPr>
            <a:xfrm flipV="1">
              <a:off x="4955022" y="4499599"/>
              <a:ext cx="438293" cy="51972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手繪多邊形 42"/>
            <p:cNvSpPr/>
            <p:nvPr/>
          </p:nvSpPr>
          <p:spPr>
            <a:xfrm>
              <a:off x="1439374" y="3072384"/>
              <a:ext cx="956354" cy="941846"/>
            </a:xfrm>
            <a:custGeom>
              <a:avLst/>
              <a:gdLst>
                <a:gd name="connsiteX0" fmla="*/ 892346 w 956354"/>
                <a:gd name="connsiteY0" fmla="*/ 0 h 941846"/>
                <a:gd name="connsiteX1" fmla="*/ 23666 w 956354"/>
                <a:gd name="connsiteY1" fmla="*/ 438912 h 941846"/>
                <a:gd name="connsiteX2" fmla="*/ 307130 w 956354"/>
                <a:gd name="connsiteY2" fmla="*/ 941832 h 941846"/>
                <a:gd name="connsiteX3" fmla="*/ 956354 w 956354"/>
                <a:gd name="connsiteY3" fmla="*/ 457200 h 941846"/>
                <a:gd name="connsiteX4" fmla="*/ 956354 w 956354"/>
                <a:gd name="connsiteY4" fmla="*/ 457200 h 9418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6354" h="941846">
                  <a:moveTo>
                    <a:pt x="892346" y="0"/>
                  </a:moveTo>
                  <a:cubicBezTo>
                    <a:pt x="506774" y="140970"/>
                    <a:pt x="121202" y="281940"/>
                    <a:pt x="23666" y="438912"/>
                  </a:cubicBezTo>
                  <a:cubicBezTo>
                    <a:pt x="-73870" y="595884"/>
                    <a:pt x="151682" y="938784"/>
                    <a:pt x="307130" y="941832"/>
                  </a:cubicBezTo>
                  <a:cubicBezTo>
                    <a:pt x="462578" y="944880"/>
                    <a:pt x="956354" y="457200"/>
                    <a:pt x="956354" y="457200"/>
                  </a:cubicBezTo>
                  <a:lnTo>
                    <a:pt x="956354" y="45720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6" name="手繪多邊形 45"/>
            <p:cNvSpPr/>
            <p:nvPr/>
          </p:nvSpPr>
          <p:spPr>
            <a:xfrm>
              <a:off x="1146359" y="2706853"/>
              <a:ext cx="1907737" cy="2340635"/>
            </a:xfrm>
            <a:custGeom>
              <a:avLst/>
              <a:gdLst>
                <a:gd name="connsiteX0" fmla="*/ 1816297 w 1907737"/>
                <a:gd name="connsiteY0" fmla="*/ 100355 h 2340635"/>
                <a:gd name="connsiteX1" fmla="*/ 408121 w 1907737"/>
                <a:gd name="connsiteY1" fmla="*/ 91211 h 2340635"/>
                <a:gd name="connsiteX2" fmla="*/ 5785 w 1907737"/>
                <a:gd name="connsiteY2" fmla="*/ 1069619 h 2340635"/>
                <a:gd name="connsiteX3" fmla="*/ 627577 w 1907737"/>
                <a:gd name="connsiteY3" fmla="*/ 2084603 h 2340635"/>
                <a:gd name="connsiteX4" fmla="*/ 1907737 w 1907737"/>
                <a:gd name="connsiteY4" fmla="*/ 2340635 h 2340635"/>
                <a:gd name="connsiteX5" fmla="*/ 1907737 w 1907737"/>
                <a:gd name="connsiteY5" fmla="*/ 2340635 h 2340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07737" h="2340635">
                  <a:moveTo>
                    <a:pt x="1816297" y="100355"/>
                  </a:moveTo>
                  <a:cubicBezTo>
                    <a:pt x="1263085" y="15011"/>
                    <a:pt x="709873" y="-70333"/>
                    <a:pt x="408121" y="91211"/>
                  </a:cubicBezTo>
                  <a:cubicBezTo>
                    <a:pt x="106369" y="252755"/>
                    <a:pt x="-30791" y="737387"/>
                    <a:pt x="5785" y="1069619"/>
                  </a:cubicBezTo>
                  <a:cubicBezTo>
                    <a:pt x="42361" y="1401851"/>
                    <a:pt x="310585" y="1872767"/>
                    <a:pt x="627577" y="2084603"/>
                  </a:cubicBezTo>
                  <a:cubicBezTo>
                    <a:pt x="944569" y="2296439"/>
                    <a:pt x="1907737" y="2340635"/>
                    <a:pt x="1907737" y="2340635"/>
                  </a:cubicBezTo>
                  <a:lnTo>
                    <a:pt x="1907737" y="2340635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手繪多邊形 48"/>
            <p:cNvSpPr/>
            <p:nvPr/>
          </p:nvSpPr>
          <p:spPr>
            <a:xfrm>
              <a:off x="4892040" y="2616658"/>
              <a:ext cx="1823647" cy="1375698"/>
            </a:xfrm>
            <a:custGeom>
              <a:avLst/>
              <a:gdLst>
                <a:gd name="connsiteX0" fmla="*/ 0 w 1823647"/>
                <a:gd name="connsiteY0" fmla="*/ 117398 h 1375698"/>
                <a:gd name="connsiteX1" fmla="*/ 1417320 w 1823647"/>
                <a:gd name="connsiteY1" fmla="*/ 71678 h 1375698"/>
                <a:gd name="connsiteX2" fmla="*/ 1819656 w 1823647"/>
                <a:gd name="connsiteY2" fmla="*/ 958646 h 1375698"/>
                <a:gd name="connsiteX3" fmla="*/ 1243584 w 1823647"/>
                <a:gd name="connsiteY3" fmla="*/ 1360982 h 1375698"/>
                <a:gd name="connsiteX4" fmla="*/ 630936 w 1823647"/>
                <a:gd name="connsiteY4" fmla="*/ 474014 h 1375698"/>
                <a:gd name="connsiteX5" fmla="*/ 630936 w 1823647"/>
                <a:gd name="connsiteY5" fmla="*/ 474014 h 1375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3647" h="1375698">
                  <a:moveTo>
                    <a:pt x="0" y="117398"/>
                  </a:moveTo>
                  <a:cubicBezTo>
                    <a:pt x="557022" y="24434"/>
                    <a:pt x="1114044" y="-68530"/>
                    <a:pt x="1417320" y="71678"/>
                  </a:cubicBezTo>
                  <a:cubicBezTo>
                    <a:pt x="1720596" y="211886"/>
                    <a:pt x="1848612" y="743762"/>
                    <a:pt x="1819656" y="958646"/>
                  </a:cubicBezTo>
                  <a:cubicBezTo>
                    <a:pt x="1790700" y="1173530"/>
                    <a:pt x="1441704" y="1441754"/>
                    <a:pt x="1243584" y="1360982"/>
                  </a:cubicBezTo>
                  <a:cubicBezTo>
                    <a:pt x="1045464" y="1280210"/>
                    <a:pt x="630936" y="474014"/>
                    <a:pt x="630936" y="474014"/>
                  </a:cubicBezTo>
                  <a:lnTo>
                    <a:pt x="630936" y="474014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手繪多邊形 49"/>
            <p:cNvSpPr/>
            <p:nvPr/>
          </p:nvSpPr>
          <p:spPr>
            <a:xfrm>
              <a:off x="5001768" y="4343592"/>
              <a:ext cx="1756005" cy="603312"/>
            </a:xfrm>
            <a:custGeom>
              <a:avLst/>
              <a:gdLst>
                <a:gd name="connsiteX0" fmla="*/ 603504 w 1756005"/>
                <a:gd name="connsiteY0" fmla="*/ 219264 h 603312"/>
                <a:gd name="connsiteX1" fmla="*/ 1408176 w 1756005"/>
                <a:gd name="connsiteY1" fmla="*/ 8952 h 603312"/>
                <a:gd name="connsiteX2" fmla="*/ 1673352 w 1756005"/>
                <a:gd name="connsiteY2" fmla="*/ 484440 h 603312"/>
                <a:gd name="connsiteX3" fmla="*/ 0 w 1756005"/>
                <a:gd name="connsiteY3" fmla="*/ 603312 h 603312"/>
                <a:gd name="connsiteX4" fmla="*/ 0 w 1756005"/>
                <a:gd name="connsiteY4" fmla="*/ 603312 h 603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56005" h="603312">
                  <a:moveTo>
                    <a:pt x="603504" y="219264"/>
                  </a:moveTo>
                  <a:cubicBezTo>
                    <a:pt x="916686" y="92010"/>
                    <a:pt x="1229868" y="-35244"/>
                    <a:pt x="1408176" y="8952"/>
                  </a:cubicBezTo>
                  <a:cubicBezTo>
                    <a:pt x="1586484" y="53148"/>
                    <a:pt x="1908048" y="385380"/>
                    <a:pt x="1673352" y="484440"/>
                  </a:cubicBezTo>
                  <a:cubicBezTo>
                    <a:pt x="1438656" y="583500"/>
                    <a:pt x="0" y="603312"/>
                    <a:pt x="0" y="603312"/>
                  </a:cubicBezTo>
                  <a:lnTo>
                    <a:pt x="0" y="603312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33" name="群組 32"/>
          <p:cNvGrpSpPr/>
          <p:nvPr/>
        </p:nvGrpSpPr>
        <p:grpSpPr>
          <a:xfrm>
            <a:off x="757058" y="1570914"/>
            <a:ext cx="3901525" cy="1862839"/>
            <a:chOff x="4082269" y="259564"/>
            <a:chExt cx="3901525" cy="1862839"/>
          </a:xfrm>
        </p:grpSpPr>
        <p:grpSp>
          <p:nvGrpSpPr>
            <p:cNvPr id="51" name="群組 50"/>
            <p:cNvGrpSpPr/>
            <p:nvPr/>
          </p:nvGrpSpPr>
          <p:grpSpPr>
            <a:xfrm>
              <a:off x="4082269" y="259564"/>
              <a:ext cx="3901525" cy="1842755"/>
              <a:chOff x="838200" y="2395807"/>
              <a:chExt cx="6178722" cy="2918313"/>
            </a:xfrm>
          </p:grpSpPr>
          <p:sp>
            <p:nvSpPr>
              <p:cNvPr id="55" name="矩形 54"/>
              <p:cNvSpPr/>
              <p:nvPr/>
            </p:nvSpPr>
            <p:spPr>
              <a:xfrm>
                <a:off x="838200" y="2521476"/>
                <a:ext cx="2606467" cy="279264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57" name="直線接點 56"/>
              <p:cNvCxnSpPr/>
              <p:nvPr/>
            </p:nvCxnSpPr>
            <p:spPr>
              <a:xfrm flipH="1">
                <a:off x="3696005" y="2977607"/>
                <a:ext cx="18618" cy="1796600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線接點 58"/>
              <p:cNvCxnSpPr/>
              <p:nvPr/>
            </p:nvCxnSpPr>
            <p:spPr>
              <a:xfrm flipH="1" flipV="1">
                <a:off x="2960609" y="2810049"/>
                <a:ext cx="735395" cy="167558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線接點 59"/>
              <p:cNvCxnSpPr/>
              <p:nvPr/>
            </p:nvCxnSpPr>
            <p:spPr>
              <a:xfrm flipH="1">
                <a:off x="3035079" y="2977607"/>
                <a:ext cx="660926" cy="232721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直線接點 60"/>
              <p:cNvCxnSpPr/>
              <p:nvPr/>
            </p:nvCxnSpPr>
            <p:spPr>
              <a:xfrm flipH="1" flipV="1">
                <a:off x="3035079" y="4467017"/>
                <a:ext cx="660926" cy="307190"/>
              </a:xfrm>
              <a:prstGeom prst="line">
                <a:avLst/>
              </a:prstGeom>
              <a:ln w="3175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直線接點 61"/>
              <p:cNvCxnSpPr/>
              <p:nvPr/>
            </p:nvCxnSpPr>
            <p:spPr>
              <a:xfrm flipH="1">
                <a:off x="3128167" y="4774207"/>
                <a:ext cx="567837" cy="214102"/>
              </a:xfrm>
              <a:prstGeom prst="line">
                <a:avLst/>
              </a:prstGeom>
              <a:ln>
                <a:solidFill>
                  <a:schemeClr val="accent1"/>
                </a:solidFill>
                <a:prstDash val="sysDot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63" name="橢圓 62"/>
              <p:cNvSpPr/>
              <p:nvPr/>
            </p:nvSpPr>
            <p:spPr>
              <a:xfrm>
                <a:off x="3598261" y="2861247"/>
                <a:ext cx="232721" cy="23272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4" name="橢圓 63"/>
              <p:cNvSpPr/>
              <p:nvPr/>
            </p:nvSpPr>
            <p:spPr>
              <a:xfrm>
                <a:off x="3598261" y="4648537"/>
                <a:ext cx="232721" cy="232721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5" name="橢圓 64"/>
              <p:cNvSpPr/>
              <p:nvPr/>
            </p:nvSpPr>
            <p:spPr>
              <a:xfrm>
                <a:off x="2918717" y="4871949"/>
                <a:ext cx="232721" cy="232721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6" name="橢圓 65"/>
              <p:cNvSpPr/>
              <p:nvPr/>
            </p:nvSpPr>
            <p:spPr>
              <a:xfrm>
                <a:off x="2918717" y="4387893"/>
                <a:ext cx="232721" cy="232721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67" name="橢圓 66"/>
              <p:cNvSpPr/>
              <p:nvPr/>
            </p:nvSpPr>
            <p:spPr>
              <a:xfrm>
                <a:off x="2900101" y="3041995"/>
                <a:ext cx="232721" cy="232721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8" name="橢圓 67"/>
              <p:cNvSpPr/>
              <p:nvPr/>
            </p:nvSpPr>
            <p:spPr>
              <a:xfrm>
                <a:off x="2844248" y="2671192"/>
                <a:ext cx="232721" cy="232721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9" name="矩形 68"/>
              <p:cNvSpPr/>
              <p:nvPr/>
            </p:nvSpPr>
            <p:spPr>
              <a:xfrm flipH="1" flipV="1">
                <a:off x="4410455" y="2395807"/>
                <a:ext cx="2606467" cy="279264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70" name="直線接點 69"/>
              <p:cNvCxnSpPr/>
              <p:nvPr/>
            </p:nvCxnSpPr>
            <p:spPr>
              <a:xfrm flipV="1">
                <a:off x="4140499" y="2935718"/>
                <a:ext cx="18618" cy="1796600"/>
              </a:xfrm>
              <a:prstGeom prst="line">
                <a:avLst/>
              </a:prstGeom>
              <a:ln w="3175">
                <a:solidFill>
                  <a:schemeClr val="accent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直線接點 70"/>
              <p:cNvCxnSpPr/>
              <p:nvPr/>
            </p:nvCxnSpPr>
            <p:spPr>
              <a:xfrm>
                <a:off x="4159117" y="4732318"/>
                <a:ext cx="735395" cy="16756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直線接點 71"/>
              <p:cNvCxnSpPr/>
              <p:nvPr/>
            </p:nvCxnSpPr>
            <p:spPr>
              <a:xfrm flipV="1">
                <a:off x="4159117" y="4499599"/>
                <a:ext cx="660926" cy="232721"/>
              </a:xfrm>
              <a:prstGeom prst="line">
                <a:avLst/>
              </a:prstGeom>
              <a:ln w="3175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接點 72"/>
              <p:cNvCxnSpPr/>
              <p:nvPr/>
            </p:nvCxnSpPr>
            <p:spPr>
              <a:xfrm>
                <a:off x="4159117" y="2935718"/>
                <a:ext cx="660926" cy="307190"/>
              </a:xfrm>
              <a:prstGeom prst="line">
                <a:avLst/>
              </a:prstGeom>
              <a:ln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直線接點 73"/>
              <p:cNvCxnSpPr/>
              <p:nvPr/>
            </p:nvCxnSpPr>
            <p:spPr>
              <a:xfrm flipV="1">
                <a:off x="4159117" y="2721615"/>
                <a:ext cx="567837" cy="214102"/>
              </a:xfrm>
              <a:prstGeom prst="line">
                <a:avLst/>
              </a:prstGeom>
              <a:ln w="31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橢圓 74"/>
              <p:cNvSpPr/>
              <p:nvPr/>
            </p:nvSpPr>
            <p:spPr>
              <a:xfrm flipH="1" flipV="1">
                <a:off x="4024140" y="4615959"/>
                <a:ext cx="232721" cy="232721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76" name="橢圓 75"/>
              <p:cNvSpPr/>
              <p:nvPr/>
            </p:nvSpPr>
            <p:spPr>
              <a:xfrm flipH="1" flipV="1">
                <a:off x="4024140" y="2828667"/>
                <a:ext cx="232721" cy="232721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77" name="橢圓 76"/>
              <p:cNvSpPr/>
              <p:nvPr/>
            </p:nvSpPr>
            <p:spPr>
              <a:xfrm flipH="1" flipV="1">
                <a:off x="4703684" y="2605255"/>
                <a:ext cx="232721" cy="232721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78" name="橢圓 77"/>
              <p:cNvSpPr/>
              <p:nvPr/>
            </p:nvSpPr>
            <p:spPr>
              <a:xfrm flipH="1" flipV="1">
                <a:off x="4703684" y="3089313"/>
                <a:ext cx="232721" cy="232721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79" name="橢圓 78"/>
              <p:cNvSpPr/>
              <p:nvPr/>
            </p:nvSpPr>
            <p:spPr>
              <a:xfrm flipH="1" flipV="1">
                <a:off x="4722301" y="4435211"/>
                <a:ext cx="232721" cy="232721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0" name="橢圓 79"/>
              <p:cNvSpPr/>
              <p:nvPr/>
            </p:nvSpPr>
            <p:spPr>
              <a:xfrm flipH="1" flipV="1">
                <a:off x="4778153" y="4806014"/>
                <a:ext cx="232721" cy="232721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81" name="直線接點 80"/>
              <p:cNvCxnSpPr>
                <a:stCxn id="68" idx="6"/>
                <a:endCxn id="77" idx="6"/>
              </p:cNvCxnSpPr>
              <p:nvPr/>
            </p:nvCxnSpPr>
            <p:spPr>
              <a:xfrm flipV="1">
                <a:off x="3076969" y="2721615"/>
                <a:ext cx="1626714" cy="6593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直線接點 81"/>
              <p:cNvCxnSpPr>
                <a:stCxn id="67" idx="5"/>
                <a:endCxn id="78" idx="6"/>
              </p:cNvCxnSpPr>
              <p:nvPr/>
            </p:nvCxnSpPr>
            <p:spPr>
              <a:xfrm flipV="1">
                <a:off x="3098739" y="3205673"/>
                <a:ext cx="1604942" cy="34962"/>
              </a:xfrm>
              <a:prstGeom prst="line">
                <a:avLst/>
              </a:prstGeom>
              <a:ln w="762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直線接點 82"/>
              <p:cNvCxnSpPr>
                <a:stCxn id="66" idx="6"/>
                <a:endCxn id="79" idx="4"/>
              </p:cNvCxnSpPr>
              <p:nvPr/>
            </p:nvCxnSpPr>
            <p:spPr>
              <a:xfrm flipV="1">
                <a:off x="3151438" y="4435211"/>
                <a:ext cx="1687222" cy="69042"/>
              </a:xfrm>
              <a:prstGeom prst="line">
                <a:avLst/>
              </a:prstGeom>
              <a:ln w="3175">
                <a:solidFill>
                  <a:srgbClr val="00B0F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直線接點 83"/>
              <p:cNvCxnSpPr>
                <a:stCxn id="65" idx="5"/>
                <a:endCxn id="80" idx="6"/>
              </p:cNvCxnSpPr>
              <p:nvPr/>
            </p:nvCxnSpPr>
            <p:spPr>
              <a:xfrm flipV="1">
                <a:off x="3117358" y="4922374"/>
                <a:ext cx="1660796" cy="14821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橢圓 84"/>
              <p:cNvSpPr/>
              <p:nvPr/>
            </p:nvSpPr>
            <p:spPr>
              <a:xfrm flipH="1" flipV="1">
                <a:off x="5335766" y="2935717"/>
                <a:ext cx="232721" cy="232721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86" name="直線接點 85"/>
              <p:cNvCxnSpPr>
                <a:stCxn id="78" idx="3"/>
                <a:endCxn id="85" idx="6"/>
              </p:cNvCxnSpPr>
              <p:nvPr/>
            </p:nvCxnSpPr>
            <p:spPr>
              <a:xfrm flipV="1">
                <a:off x="4902323" y="3052077"/>
                <a:ext cx="433443" cy="71317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87" name="橢圓 86"/>
              <p:cNvSpPr/>
              <p:nvPr/>
            </p:nvSpPr>
            <p:spPr>
              <a:xfrm>
                <a:off x="2310155" y="2990433"/>
                <a:ext cx="232721" cy="232721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88" name="橢圓 87"/>
              <p:cNvSpPr/>
              <p:nvPr/>
            </p:nvSpPr>
            <p:spPr>
              <a:xfrm>
                <a:off x="2344886" y="3322034"/>
                <a:ext cx="232721" cy="232721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cxnSp>
            <p:nvCxnSpPr>
              <p:cNvPr id="89" name="直線接點 88"/>
              <p:cNvCxnSpPr>
                <a:stCxn id="87" idx="4"/>
                <a:endCxn id="67" idx="2"/>
              </p:cNvCxnSpPr>
              <p:nvPr/>
            </p:nvCxnSpPr>
            <p:spPr>
              <a:xfrm flipV="1">
                <a:off x="2426516" y="3158356"/>
                <a:ext cx="473585" cy="6479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0" name="直線接點 89"/>
              <p:cNvCxnSpPr>
                <a:stCxn id="67" idx="2"/>
                <a:endCxn id="88" idx="7"/>
              </p:cNvCxnSpPr>
              <p:nvPr/>
            </p:nvCxnSpPr>
            <p:spPr>
              <a:xfrm flipH="1">
                <a:off x="2543525" y="3158356"/>
                <a:ext cx="356576" cy="19776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1" name="直線接點 90"/>
              <p:cNvCxnSpPr>
                <a:stCxn id="78" idx="0"/>
                <a:endCxn id="79" idx="4"/>
              </p:cNvCxnSpPr>
              <p:nvPr/>
            </p:nvCxnSpPr>
            <p:spPr>
              <a:xfrm>
                <a:off x="4820044" y="3322034"/>
                <a:ext cx="18617" cy="1113177"/>
              </a:xfrm>
              <a:prstGeom prst="line">
                <a:avLst/>
              </a:prstGeom>
              <a:ln w="38100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2" name="橢圓 91"/>
              <p:cNvSpPr/>
              <p:nvPr/>
            </p:nvSpPr>
            <p:spPr>
              <a:xfrm>
                <a:off x="5292462" y="4335673"/>
                <a:ext cx="232722" cy="232722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</p:grpSp>
        <p:cxnSp>
          <p:nvCxnSpPr>
            <p:cNvPr id="32" name="直線接點 31"/>
            <p:cNvCxnSpPr>
              <a:stCxn id="79" idx="4"/>
              <a:endCxn id="92" idx="2"/>
            </p:cNvCxnSpPr>
            <p:nvPr/>
          </p:nvCxnSpPr>
          <p:spPr>
            <a:xfrm>
              <a:off x="6608341" y="1547336"/>
              <a:ext cx="286551" cy="1062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文字方塊 51"/>
            <p:cNvSpPr txBox="1"/>
            <p:nvPr/>
          </p:nvSpPr>
          <p:spPr>
            <a:xfrm>
              <a:off x="5241602" y="1199802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A</a:t>
              </a:r>
              <a:endParaRPr lang="zh-TW" altLang="en-US" dirty="0"/>
            </a:p>
          </p:txBody>
        </p:sp>
        <p:sp>
          <p:nvSpPr>
            <p:cNvPr id="94" name="文字方塊 93"/>
            <p:cNvSpPr txBox="1"/>
            <p:nvPr/>
          </p:nvSpPr>
          <p:spPr>
            <a:xfrm>
              <a:off x="5220906" y="1753071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B</a:t>
              </a:r>
              <a:endParaRPr lang="zh-TW" altLang="en-US" dirty="0"/>
            </a:p>
          </p:txBody>
        </p:sp>
        <p:sp>
          <p:nvSpPr>
            <p:cNvPr id="95" name="文字方塊 94"/>
            <p:cNvSpPr txBox="1"/>
            <p:nvPr/>
          </p:nvSpPr>
          <p:spPr>
            <a:xfrm>
              <a:off x="4379941" y="507511"/>
              <a:ext cx="66909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Not A, B</a:t>
              </a:r>
              <a:endParaRPr lang="zh-TW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58351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群組 35"/>
          <p:cNvGrpSpPr/>
          <p:nvPr/>
        </p:nvGrpSpPr>
        <p:grpSpPr>
          <a:xfrm>
            <a:off x="750675" y="877330"/>
            <a:ext cx="2444398" cy="2280932"/>
            <a:chOff x="923669" y="1636076"/>
            <a:chExt cx="1737213" cy="1621039"/>
          </a:xfrm>
        </p:grpSpPr>
        <p:sp>
          <p:nvSpPr>
            <p:cNvPr id="5" name="矩形 4"/>
            <p:cNvSpPr/>
            <p:nvPr/>
          </p:nvSpPr>
          <p:spPr>
            <a:xfrm>
              <a:off x="923669" y="16360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" name="直線接點 5"/>
            <p:cNvCxnSpPr/>
            <p:nvPr/>
          </p:nvCxnSpPr>
          <p:spPr>
            <a:xfrm flipH="1">
              <a:off x="2582532" y="19008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接點 6"/>
            <p:cNvCxnSpPr/>
            <p:nvPr/>
          </p:nvCxnSpPr>
          <p:spPr>
            <a:xfrm flipH="1" flipV="1">
              <a:off x="2155659" y="1803583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/>
            <p:nvPr/>
          </p:nvCxnSpPr>
          <p:spPr>
            <a:xfrm flipH="1">
              <a:off x="2198886" y="19008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接點 8"/>
            <p:cNvCxnSpPr/>
            <p:nvPr/>
          </p:nvCxnSpPr>
          <p:spPr>
            <a:xfrm flipH="1" flipV="1">
              <a:off x="2198886" y="27653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接點 9"/>
            <p:cNvCxnSpPr/>
            <p:nvPr/>
          </p:nvCxnSpPr>
          <p:spPr>
            <a:xfrm flipH="1">
              <a:off x="2252921" y="29437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橢圓 10"/>
            <p:cNvSpPr/>
            <p:nvPr/>
          </p:nvSpPr>
          <p:spPr>
            <a:xfrm>
              <a:off x="2525795" y="1833302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橢圓 11"/>
            <p:cNvSpPr/>
            <p:nvPr/>
          </p:nvSpPr>
          <p:spPr>
            <a:xfrm>
              <a:off x="2525795" y="28707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橢圓 12"/>
            <p:cNvSpPr/>
            <p:nvPr/>
          </p:nvSpPr>
          <p:spPr>
            <a:xfrm>
              <a:off x="2131342" y="30004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橢圓 13"/>
            <p:cNvSpPr/>
            <p:nvPr/>
          </p:nvSpPr>
          <p:spPr>
            <a:xfrm>
              <a:off x="2131342" y="27194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5" name="橢圓 14"/>
            <p:cNvSpPr/>
            <p:nvPr/>
          </p:nvSpPr>
          <p:spPr>
            <a:xfrm>
              <a:off x="2120536" y="193822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橢圓 15"/>
            <p:cNvSpPr/>
            <p:nvPr/>
          </p:nvSpPr>
          <p:spPr>
            <a:xfrm>
              <a:off x="2088115" y="172298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37" name="手繪多邊形 36"/>
          <p:cNvSpPr/>
          <p:nvPr/>
        </p:nvSpPr>
        <p:spPr>
          <a:xfrm>
            <a:off x="1356504" y="1062681"/>
            <a:ext cx="1139561" cy="1460683"/>
          </a:xfrm>
          <a:custGeom>
            <a:avLst/>
            <a:gdLst>
              <a:gd name="connsiteX0" fmla="*/ 1090134 w 1139561"/>
              <a:gd name="connsiteY0" fmla="*/ 0 h 1460683"/>
              <a:gd name="connsiteX1" fmla="*/ 151021 w 1139561"/>
              <a:gd name="connsiteY1" fmla="*/ 407773 h 1460683"/>
              <a:gd name="connsiteX2" fmla="*/ 101594 w 1139561"/>
              <a:gd name="connsiteY2" fmla="*/ 1359243 h 1460683"/>
              <a:gd name="connsiteX3" fmla="*/ 1139561 w 1139561"/>
              <a:gd name="connsiteY3" fmla="*/ 1433384 h 1460683"/>
              <a:gd name="connsiteX4" fmla="*/ 1139561 w 1139561"/>
              <a:gd name="connsiteY4" fmla="*/ 1433384 h 1460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9561" h="1460683">
                <a:moveTo>
                  <a:pt x="1090134" y="0"/>
                </a:moveTo>
                <a:cubicBezTo>
                  <a:pt x="702956" y="90616"/>
                  <a:pt x="315778" y="181233"/>
                  <a:pt x="151021" y="407773"/>
                </a:cubicBezTo>
                <a:cubicBezTo>
                  <a:pt x="-13736" y="634313"/>
                  <a:pt x="-63163" y="1188308"/>
                  <a:pt x="101594" y="1359243"/>
                </a:cubicBezTo>
                <a:cubicBezTo>
                  <a:pt x="266351" y="1530178"/>
                  <a:pt x="1139561" y="1433384"/>
                  <a:pt x="1139561" y="1433384"/>
                </a:cubicBezTo>
                <a:lnTo>
                  <a:pt x="1139561" y="143338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38" name="群組 37"/>
          <p:cNvGrpSpPr/>
          <p:nvPr/>
        </p:nvGrpSpPr>
        <p:grpSpPr>
          <a:xfrm>
            <a:off x="3400356" y="877330"/>
            <a:ext cx="2444398" cy="2280932"/>
            <a:chOff x="923669" y="1636076"/>
            <a:chExt cx="1737213" cy="1621039"/>
          </a:xfrm>
        </p:grpSpPr>
        <p:sp>
          <p:nvSpPr>
            <p:cNvPr id="39" name="矩形 38"/>
            <p:cNvSpPr/>
            <p:nvPr/>
          </p:nvSpPr>
          <p:spPr>
            <a:xfrm>
              <a:off x="923669" y="16360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0" name="直線接點 39"/>
            <p:cNvCxnSpPr/>
            <p:nvPr/>
          </p:nvCxnSpPr>
          <p:spPr>
            <a:xfrm flipH="1">
              <a:off x="2582532" y="19008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接點 40"/>
            <p:cNvCxnSpPr/>
            <p:nvPr/>
          </p:nvCxnSpPr>
          <p:spPr>
            <a:xfrm flipH="1" flipV="1">
              <a:off x="2155659" y="1803583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接點 41"/>
            <p:cNvCxnSpPr/>
            <p:nvPr/>
          </p:nvCxnSpPr>
          <p:spPr>
            <a:xfrm flipH="1">
              <a:off x="2198886" y="19008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接點 42"/>
            <p:cNvCxnSpPr/>
            <p:nvPr/>
          </p:nvCxnSpPr>
          <p:spPr>
            <a:xfrm flipH="1" flipV="1">
              <a:off x="2198886" y="27653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接點 43"/>
            <p:cNvCxnSpPr/>
            <p:nvPr/>
          </p:nvCxnSpPr>
          <p:spPr>
            <a:xfrm flipH="1">
              <a:off x="2252921" y="29437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橢圓 44"/>
            <p:cNvSpPr/>
            <p:nvPr/>
          </p:nvSpPr>
          <p:spPr>
            <a:xfrm>
              <a:off x="2525795" y="1833302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6" name="橢圓 45"/>
            <p:cNvSpPr/>
            <p:nvPr/>
          </p:nvSpPr>
          <p:spPr>
            <a:xfrm>
              <a:off x="2525795" y="28707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7" name="橢圓 46"/>
            <p:cNvSpPr/>
            <p:nvPr/>
          </p:nvSpPr>
          <p:spPr>
            <a:xfrm>
              <a:off x="2131342" y="30004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8" name="橢圓 47"/>
            <p:cNvSpPr/>
            <p:nvPr/>
          </p:nvSpPr>
          <p:spPr>
            <a:xfrm>
              <a:off x="2131342" y="27194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9" name="橢圓 48"/>
            <p:cNvSpPr/>
            <p:nvPr/>
          </p:nvSpPr>
          <p:spPr>
            <a:xfrm>
              <a:off x="2120536" y="193822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橢圓 49"/>
            <p:cNvSpPr/>
            <p:nvPr/>
          </p:nvSpPr>
          <p:spPr>
            <a:xfrm>
              <a:off x="2088115" y="172298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51" name="手繪多邊形 50"/>
          <p:cNvSpPr/>
          <p:nvPr/>
        </p:nvSpPr>
        <p:spPr>
          <a:xfrm>
            <a:off x="4006185" y="1062681"/>
            <a:ext cx="1139561" cy="1829470"/>
          </a:xfrm>
          <a:custGeom>
            <a:avLst/>
            <a:gdLst>
              <a:gd name="connsiteX0" fmla="*/ 1090134 w 1139561"/>
              <a:gd name="connsiteY0" fmla="*/ 0 h 1460683"/>
              <a:gd name="connsiteX1" fmla="*/ 151021 w 1139561"/>
              <a:gd name="connsiteY1" fmla="*/ 407773 h 1460683"/>
              <a:gd name="connsiteX2" fmla="*/ 101594 w 1139561"/>
              <a:gd name="connsiteY2" fmla="*/ 1359243 h 1460683"/>
              <a:gd name="connsiteX3" fmla="*/ 1139561 w 1139561"/>
              <a:gd name="connsiteY3" fmla="*/ 1433384 h 1460683"/>
              <a:gd name="connsiteX4" fmla="*/ 1139561 w 1139561"/>
              <a:gd name="connsiteY4" fmla="*/ 1433384 h 1460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9561" h="1460683">
                <a:moveTo>
                  <a:pt x="1090134" y="0"/>
                </a:moveTo>
                <a:cubicBezTo>
                  <a:pt x="702956" y="90616"/>
                  <a:pt x="315778" y="181233"/>
                  <a:pt x="151021" y="407773"/>
                </a:cubicBezTo>
                <a:cubicBezTo>
                  <a:pt x="-13736" y="634313"/>
                  <a:pt x="-63163" y="1188308"/>
                  <a:pt x="101594" y="1359243"/>
                </a:cubicBezTo>
                <a:cubicBezTo>
                  <a:pt x="266351" y="1530178"/>
                  <a:pt x="1139561" y="1433384"/>
                  <a:pt x="1139561" y="1433384"/>
                </a:cubicBezTo>
                <a:lnTo>
                  <a:pt x="1139561" y="143338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52" name="群組 51"/>
          <p:cNvGrpSpPr/>
          <p:nvPr/>
        </p:nvGrpSpPr>
        <p:grpSpPr>
          <a:xfrm>
            <a:off x="6050037" y="877330"/>
            <a:ext cx="2444398" cy="2280932"/>
            <a:chOff x="923669" y="1636076"/>
            <a:chExt cx="1737213" cy="1621039"/>
          </a:xfrm>
        </p:grpSpPr>
        <p:sp>
          <p:nvSpPr>
            <p:cNvPr id="53" name="矩形 52"/>
            <p:cNvSpPr/>
            <p:nvPr/>
          </p:nvSpPr>
          <p:spPr>
            <a:xfrm>
              <a:off x="923669" y="16360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4" name="直線接點 53"/>
            <p:cNvCxnSpPr/>
            <p:nvPr/>
          </p:nvCxnSpPr>
          <p:spPr>
            <a:xfrm flipH="1">
              <a:off x="2582532" y="19008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接點 54"/>
            <p:cNvCxnSpPr/>
            <p:nvPr/>
          </p:nvCxnSpPr>
          <p:spPr>
            <a:xfrm flipH="1" flipV="1">
              <a:off x="2155659" y="1803583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接點 55"/>
            <p:cNvCxnSpPr/>
            <p:nvPr/>
          </p:nvCxnSpPr>
          <p:spPr>
            <a:xfrm flipH="1">
              <a:off x="2198886" y="19008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接點 56"/>
            <p:cNvCxnSpPr/>
            <p:nvPr/>
          </p:nvCxnSpPr>
          <p:spPr>
            <a:xfrm flipH="1" flipV="1">
              <a:off x="2198886" y="27653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接點 57"/>
            <p:cNvCxnSpPr/>
            <p:nvPr/>
          </p:nvCxnSpPr>
          <p:spPr>
            <a:xfrm flipH="1">
              <a:off x="2252921" y="29437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橢圓 58"/>
            <p:cNvSpPr/>
            <p:nvPr/>
          </p:nvSpPr>
          <p:spPr>
            <a:xfrm>
              <a:off x="2525795" y="1833302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0" name="橢圓 59"/>
            <p:cNvSpPr/>
            <p:nvPr/>
          </p:nvSpPr>
          <p:spPr>
            <a:xfrm>
              <a:off x="2525795" y="28707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1" name="橢圓 60"/>
            <p:cNvSpPr/>
            <p:nvPr/>
          </p:nvSpPr>
          <p:spPr>
            <a:xfrm>
              <a:off x="2131342" y="30004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2" name="橢圓 61"/>
            <p:cNvSpPr/>
            <p:nvPr/>
          </p:nvSpPr>
          <p:spPr>
            <a:xfrm>
              <a:off x="2131342" y="27194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63" name="橢圓 62"/>
            <p:cNvSpPr/>
            <p:nvPr/>
          </p:nvSpPr>
          <p:spPr>
            <a:xfrm>
              <a:off x="2120536" y="193822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4" name="橢圓 63"/>
            <p:cNvSpPr/>
            <p:nvPr/>
          </p:nvSpPr>
          <p:spPr>
            <a:xfrm>
              <a:off x="2088115" y="172298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65" name="手繪多邊形 64"/>
          <p:cNvSpPr/>
          <p:nvPr/>
        </p:nvSpPr>
        <p:spPr>
          <a:xfrm>
            <a:off x="6657289" y="1509131"/>
            <a:ext cx="1139561" cy="1460683"/>
          </a:xfrm>
          <a:custGeom>
            <a:avLst/>
            <a:gdLst>
              <a:gd name="connsiteX0" fmla="*/ 1090134 w 1139561"/>
              <a:gd name="connsiteY0" fmla="*/ 0 h 1460683"/>
              <a:gd name="connsiteX1" fmla="*/ 151021 w 1139561"/>
              <a:gd name="connsiteY1" fmla="*/ 407773 h 1460683"/>
              <a:gd name="connsiteX2" fmla="*/ 101594 w 1139561"/>
              <a:gd name="connsiteY2" fmla="*/ 1359243 h 1460683"/>
              <a:gd name="connsiteX3" fmla="*/ 1139561 w 1139561"/>
              <a:gd name="connsiteY3" fmla="*/ 1433384 h 1460683"/>
              <a:gd name="connsiteX4" fmla="*/ 1139561 w 1139561"/>
              <a:gd name="connsiteY4" fmla="*/ 1433384 h 1460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9561" h="1460683">
                <a:moveTo>
                  <a:pt x="1090134" y="0"/>
                </a:moveTo>
                <a:cubicBezTo>
                  <a:pt x="702956" y="90616"/>
                  <a:pt x="315778" y="181233"/>
                  <a:pt x="151021" y="407773"/>
                </a:cubicBezTo>
                <a:cubicBezTo>
                  <a:pt x="-13736" y="634313"/>
                  <a:pt x="-63163" y="1188308"/>
                  <a:pt x="101594" y="1359243"/>
                </a:cubicBezTo>
                <a:cubicBezTo>
                  <a:pt x="266351" y="1530178"/>
                  <a:pt x="1139561" y="1433384"/>
                  <a:pt x="1139561" y="1433384"/>
                </a:cubicBezTo>
                <a:lnTo>
                  <a:pt x="1139561" y="143338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66" name="群組 65"/>
          <p:cNvGrpSpPr/>
          <p:nvPr/>
        </p:nvGrpSpPr>
        <p:grpSpPr>
          <a:xfrm>
            <a:off x="8699718" y="877330"/>
            <a:ext cx="2444398" cy="2280932"/>
            <a:chOff x="923669" y="1636076"/>
            <a:chExt cx="1737213" cy="1621039"/>
          </a:xfrm>
        </p:grpSpPr>
        <p:sp>
          <p:nvSpPr>
            <p:cNvPr id="67" name="矩形 66"/>
            <p:cNvSpPr/>
            <p:nvPr/>
          </p:nvSpPr>
          <p:spPr>
            <a:xfrm>
              <a:off x="923669" y="16360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8" name="直線接點 67"/>
            <p:cNvCxnSpPr/>
            <p:nvPr/>
          </p:nvCxnSpPr>
          <p:spPr>
            <a:xfrm flipH="1">
              <a:off x="2582532" y="19008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接點 68"/>
            <p:cNvCxnSpPr/>
            <p:nvPr/>
          </p:nvCxnSpPr>
          <p:spPr>
            <a:xfrm flipH="1" flipV="1">
              <a:off x="2155659" y="1803583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接點 69"/>
            <p:cNvCxnSpPr/>
            <p:nvPr/>
          </p:nvCxnSpPr>
          <p:spPr>
            <a:xfrm flipH="1">
              <a:off x="2198886" y="19008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接點 70"/>
            <p:cNvCxnSpPr/>
            <p:nvPr/>
          </p:nvCxnSpPr>
          <p:spPr>
            <a:xfrm flipH="1" flipV="1">
              <a:off x="2198886" y="27653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接點 71"/>
            <p:cNvCxnSpPr/>
            <p:nvPr/>
          </p:nvCxnSpPr>
          <p:spPr>
            <a:xfrm flipH="1">
              <a:off x="2252921" y="29437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橢圓 72"/>
            <p:cNvSpPr/>
            <p:nvPr/>
          </p:nvSpPr>
          <p:spPr>
            <a:xfrm>
              <a:off x="2525795" y="1833302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4" name="橢圓 73"/>
            <p:cNvSpPr/>
            <p:nvPr/>
          </p:nvSpPr>
          <p:spPr>
            <a:xfrm>
              <a:off x="2525795" y="28707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5" name="橢圓 74"/>
            <p:cNvSpPr/>
            <p:nvPr/>
          </p:nvSpPr>
          <p:spPr>
            <a:xfrm>
              <a:off x="2131342" y="30004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6" name="橢圓 75"/>
            <p:cNvSpPr/>
            <p:nvPr/>
          </p:nvSpPr>
          <p:spPr>
            <a:xfrm>
              <a:off x="2131342" y="27194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77" name="橢圓 76"/>
            <p:cNvSpPr/>
            <p:nvPr/>
          </p:nvSpPr>
          <p:spPr>
            <a:xfrm>
              <a:off x="2120536" y="193822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8" name="橢圓 77"/>
            <p:cNvSpPr/>
            <p:nvPr/>
          </p:nvSpPr>
          <p:spPr>
            <a:xfrm>
              <a:off x="2088115" y="172298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79" name="手繪多邊形 78"/>
          <p:cNvSpPr/>
          <p:nvPr/>
        </p:nvSpPr>
        <p:spPr>
          <a:xfrm>
            <a:off x="9305547" y="1394971"/>
            <a:ext cx="1139561" cy="1138163"/>
          </a:xfrm>
          <a:custGeom>
            <a:avLst/>
            <a:gdLst>
              <a:gd name="connsiteX0" fmla="*/ 1090134 w 1139561"/>
              <a:gd name="connsiteY0" fmla="*/ 0 h 1460683"/>
              <a:gd name="connsiteX1" fmla="*/ 151021 w 1139561"/>
              <a:gd name="connsiteY1" fmla="*/ 407773 h 1460683"/>
              <a:gd name="connsiteX2" fmla="*/ 101594 w 1139561"/>
              <a:gd name="connsiteY2" fmla="*/ 1359243 h 1460683"/>
              <a:gd name="connsiteX3" fmla="*/ 1139561 w 1139561"/>
              <a:gd name="connsiteY3" fmla="*/ 1433384 h 1460683"/>
              <a:gd name="connsiteX4" fmla="*/ 1139561 w 1139561"/>
              <a:gd name="connsiteY4" fmla="*/ 1433384 h 1460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9561" h="1460683">
                <a:moveTo>
                  <a:pt x="1090134" y="0"/>
                </a:moveTo>
                <a:cubicBezTo>
                  <a:pt x="702956" y="90616"/>
                  <a:pt x="315778" y="181233"/>
                  <a:pt x="151021" y="407773"/>
                </a:cubicBezTo>
                <a:cubicBezTo>
                  <a:pt x="-13736" y="634313"/>
                  <a:pt x="-63163" y="1188308"/>
                  <a:pt x="101594" y="1359243"/>
                </a:cubicBezTo>
                <a:cubicBezTo>
                  <a:pt x="266351" y="1530178"/>
                  <a:pt x="1139561" y="1433384"/>
                  <a:pt x="1139561" y="1433384"/>
                </a:cubicBezTo>
                <a:lnTo>
                  <a:pt x="1139561" y="143338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80" name="群組 79"/>
          <p:cNvGrpSpPr/>
          <p:nvPr/>
        </p:nvGrpSpPr>
        <p:grpSpPr>
          <a:xfrm>
            <a:off x="1494017" y="3879017"/>
            <a:ext cx="2444398" cy="2280932"/>
            <a:chOff x="923669" y="1636076"/>
            <a:chExt cx="1737213" cy="1621039"/>
          </a:xfrm>
        </p:grpSpPr>
        <p:sp>
          <p:nvSpPr>
            <p:cNvPr id="81" name="矩形 80"/>
            <p:cNvSpPr/>
            <p:nvPr/>
          </p:nvSpPr>
          <p:spPr>
            <a:xfrm>
              <a:off x="923669" y="16360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82" name="直線接點 81"/>
            <p:cNvCxnSpPr/>
            <p:nvPr/>
          </p:nvCxnSpPr>
          <p:spPr>
            <a:xfrm flipH="1">
              <a:off x="2582532" y="19008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接點 82"/>
            <p:cNvCxnSpPr/>
            <p:nvPr/>
          </p:nvCxnSpPr>
          <p:spPr>
            <a:xfrm flipH="1" flipV="1">
              <a:off x="2155659" y="1803583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線接點 83"/>
            <p:cNvCxnSpPr/>
            <p:nvPr/>
          </p:nvCxnSpPr>
          <p:spPr>
            <a:xfrm flipH="1">
              <a:off x="2198886" y="19008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接點 84"/>
            <p:cNvCxnSpPr/>
            <p:nvPr/>
          </p:nvCxnSpPr>
          <p:spPr>
            <a:xfrm flipH="1" flipV="1">
              <a:off x="2198886" y="27653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線接點 85"/>
            <p:cNvCxnSpPr/>
            <p:nvPr/>
          </p:nvCxnSpPr>
          <p:spPr>
            <a:xfrm flipH="1">
              <a:off x="2252921" y="29437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橢圓 86"/>
            <p:cNvSpPr/>
            <p:nvPr/>
          </p:nvSpPr>
          <p:spPr>
            <a:xfrm>
              <a:off x="2525795" y="1833302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8" name="橢圓 87"/>
            <p:cNvSpPr/>
            <p:nvPr/>
          </p:nvSpPr>
          <p:spPr>
            <a:xfrm>
              <a:off x="2525795" y="28707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橢圓 88"/>
            <p:cNvSpPr/>
            <p:nvPr/>
          </p:nvSpPr>
          <p:spPr>
            <a:xfrm>
              <a:off x="2131342" y="30004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0" name="橢圓 89"/>
            <p:cNvSpPr/>
            <p:nvPr/>
          </p:nvSpPr>
          <p:spPr>
            <a:xfrm>
              <a:off x="2131342" y="27194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91" name="橢圓 90"/>
            <p:cNvSpPr/>
            <p:nvPr/>
          </p:nvSpPr>
          <p:spPr>
            <a:xfrm>
              <a:off x="2120536" y="193822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2" name="橢圓 91"/>
            <p:cNvSpPr/>
            <p:nvPr/>
          </p:nvSpPr>
          <p:spPr>
            <a:xfrm>
              <a:off x="2088115" y="172298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93" name="手繪多邊形 92"/>
          <p:cNvSpPr/>
          <p:nvPr/>
        </p:nvSpPr>
        <p:spPr>
          <a:xfrm>
            <a:off x="2099846" y="4064368"/>
            <a:ext cx="1139561" cy="1460683"/>
          </a:xfrm>
          <a:custGeom>
            <a:avLst/>
            <a:gdLst>
              <a:gd name="connsiteX0" fmla="*/ 1090134 w 1139561"/>
              <a:gd name="connsiteY0" fmla="*/ 0 h 1460683"/>
              <a:gd name="connsiteX1" fmla="*/ 151021 w 1139561"/>
              <a:gd name="connsiteY1" fmla="*/ 407773 h 1460683"/>
              <a:gd name="connsiteX2" fmla="*/ 101594 w 1139561"/>
              <a:gd name="connsiteY2" fmla="*/ 1359243 h 1460683"/>
              <a:gd name="connsiteX3" fmla="*/ 1139561 w 1139561"/>
              <a:gd name="connsiteY3" fmla="*/ 1433384 h 1460683"/>
              <a:gd name="connsiteX4" fmla="*/ 1139561 w 1139561"/>
              <a:gd name="connsiteY4" fmla="*/ 1433384 h 1460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9561" h="1460683">
                <a:moveTo>
                  <a:pt x="1090134" y="0"/>
                </a:moveTo>
                <a:cubicBezTo>
                  <a:pt x="702956" y="90616"/>
                  <a:pt x="315778" y="181233"/>
                  <a:pt x="151021" y="407773"/>
                </a:cubicBezTo>
                <a:cubicBezTo>
                  <a:pt x="-13736" y="634313"/>
                  <a:pt x="-63163" y="1188308"/>
                  <a:pt x="101594" y="1359243"/>
                </a:cubicBezTo>
                <a:cubicBezTo>
                  <a:pt x="266351" y="1530178"/>
                  <a:pt x="1139561" y="1433384"/>
                  <a:pt x="1139561" y="1433384"/>
                </a:cubicBezTo>
                <a:lnTo>
                  <a:pt x="1139561" y="143338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94" name="群組 93"/>
          <p:cNvGrpSpPr/>
          <p:nvPr/>
        </p:nvGrpSpPr>
        <p:grpSpPr>
          <a:xfrm>
            <a:off x="4143698" y="3879017"/>
            <a:ext cx="2444398" cy="2280932"/>
            <a:chOff x="923669" y="1636076"/>
            <a:chExt cx="1737213" cy="1621039"/>
          </a:xfrm>
        </p:grpSpPr>
        <p:sp>
          <p:nvSpPr>
            <p:cNvPr id="95" name="矩形 94"/>
            <p:cNvSpPr/>
            <p:nvPr/>
          </p:nvSpPr>
          <p:spPr>
            <a:xfrm>
              <a:off x="923669" y="16360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96" name="直線接點 95"/>
            <p:cNvCxnSpPr/>
            <p:nvPr/>
          </p:nvCxnSpPr>
          <p:spPr>
            <a:xfrm flipH="1">
              <a:off x="2582532" y="19008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線接點 96"/>
            <p:cNvCxnSpPr/>
            <p:nvPr/>
          </p:nvCxnSpPr>
          <p:spPr>
            <a:xfrm flipH="1" flipV="1">
              <a:off x="2155659" y="1803583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直線接點 97"/>
            <p:cNvCxnSpPr/>
            <p:nvPr/>
          </p:nvCxnSpPr>
          <p:spPr>
            <a:xfrm flipH="1">
              <a:off x="2198886" y="19008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接點 98"/>
            <p:cNvCxnSpPr/>
            <p:nvPr/>
          </p:nvCxnSpPr>
          <p:spPr>
            <a:xfrm flipH="1" flipV="1">
              <a:off x="2198886" y="27653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接點 99"/>
            <p:cNvCxnSpPr/>
            <p:nvPr/>
          </p:nvCxnSpPr>
          <p:spPr>
            <a:xfrm flipH="1">
              <a:off x="2252921" y="29437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橢圓 100"/>
            <p:cNvSpPr/>
            <p:nvPr/>
          </p:nvSpPr>
          <p:spPr>
            <a:xfrm>
              <a:off x="2525795" y="1833302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2" name="橢圓 101"/>
            <p:cNvSpPr/>
            <p:nvPr/>
          </p:nvSpPr>
          <p:spPr>
            <a:xfrm>
              <a:off x="2525795" y="28707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3" name="橢圓 102"/>
            <p:cNvSpPr/>
            <p:nvPr/>
          </p:nvSpPr>
          <p:spPr>
            <a:xfrm>
              <a:off x="2131342" y="30004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4" name="橢圓 103"/>
            <p:cNvSpPr/>
            <p:nvPr/>
          </p:nvSpPr>
          <p:spPr>
            <a:xfrm>
              <a:off x="2131342" y="27194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05" name="橢圓 104"/>
            <p:cNvSpPr/>
            <p:nvPr/>
          </p:nvSpPr>
          <p:spPr>
            <a:xfrm>
              <a:off x="2120536" y="193822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6" name="橢圓 105"/>
            <p:cNvSpPr/>
            <p:nvPr/>
          </p:nvSpPr>
          <p:spPr>
            <a:xfrm>
              <a:off x="2088115" y="172298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07" name="手繪多邊形 106"/>
          <p:cNvSpPr/>
          <p:nvPr/>
        </p:nvSpPr>
        <p:spPr>
          <a:xfrm>
            <a:off x="4749527" y="4064368"/>
            <a:ext cx="1139561" cy="1829470"/>
          </a:xfrm>
          <a:custGeom>
            <a:avLst/>
            <a:gdLst>
              <a:gd name="connsiteX0" fmla="*/ 1090134 w 1139561"/>
              <a:gd name="connsiteY0" fmla="*/ 0 h 1460683"/>
              <a:gd name="connsiteX1" fmla="*/ 151021 w 1139561"/>
              <a:gd name="connsiteY1" fmla="*/ 407773 h 1460683"/>
              <a:gd name="connsiteX2" fmla="*/ 101594 w 1139561"/>
              <a:gd name="connsiteY2" fmla="*/ 1359243 h 1460683"/>
              <a:gd name="connsiteX3" fmla="*/ 1139561 w 1139561"/>
              <a:gd name="connsiteY3" fmla="*/ 1433384 h 1460683"/>
              <a:gd name="connsiteX4" fmla="*/ 1139561 w 1139561"/>
              <a:gd name="connsiteY4" fmla="*/ 1433384 h 1460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9561" h="1460683">
                <a:moveTo>
                  <a:pt x="1090134" y="0"/>
                </a:moveTo>
                <a:cubicBezTo>
                  <a:pt x="702956" y="90616"/>
                  <a:pt x="315778" y="181233"/>
                  <a:pt x="151021" y="407773"/>
                </a:cubicBezTo>
                <a:cubicBezTo>
                  <a:pt x="-13736" y="634313"/>
                  <a:pt x="-63163" y="1188308"/>
                  <a:pt x="101594" y="1359243"/>
                </a:cubicBezTo>
                <a:cubicBezTo>
                  <a:pt x="266351" y="1530178"/>
                  <a:pt x="1139561" y="1433384"/>
                  <a:pt x="1139561" y="1433384"/>
                </a:cubicBezTo>
                <a:lnTo>
                  <a:pt x="1139561" y="143338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08" name="群組 107"/>
          <p:cNvGrpSpPr/>
          <p:nvPr/>
        </p:nvGrpSpPr>
        <p:grpSpPr>
          <a:xfrm>
            <a:off x="6793379" y="3879017"/>
            <a:ext cx="2444398" cy="2280932"/>
            <a:chOff x="923669" y="1636076"/>
            <a:chExt cx="1737213" cy="1621039"/>
          </a:xfrm>
        </p:grpSpPr>
        <p:sp>
          <p:nvSpPr>
            <p:cNvPr id="109" name="矩形 108"/>
            <p:cNvSpPr/>
            <p:nvPr/>
          </p:nvSpPr>
          <p:spPr>
            <a:xfrm>
              <a:off x="923669" y="16360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0" name="直線接點 109"/>
            <p:cNvCxnSpPr/>
            <p:nvPr/>
          </p:nvCxnSpPr>
          <p:spPr>
            <a:xfrm flipH="1">
              <a:off x="2582532" y="19008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線接點 110"/>
            <p:cNvCxnSpPr/>
            <p:nvPr/>
          </p:nvCxnSpPr>
          <p:spPr>
            <a:xfrm flipH="1" flipV="1">
              <a:off x="2155659" y="1803583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線接點 111"/>
            <p:cNvCxnSpPr/>
            <p:nvPr/>
          </p:nvCxnSpPr>
          <p:spPr>
            <a:xfrm flipH="1">
              <a:off x="2198886" y="19008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接點 112"/>
            <p:cNvCxnSpPr/>
            <p:nvPr/>
          </p:nvCxnSpPr>
          <p:spPr>
            <a:xfrm flipH="1" flipV="1">
              <a:off x="2198886" y="27653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接點 113"/>
            <p:cNvCxnSpPr/>
            <p:nvPr/>
          </p:nvCxnSpPr>
          <p:spPr>
            <a:xfrm flipH="1">
              <a:off x="2252921" y="29437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橢圓 114"/>
            <p:cNvSpPr/>
            <p:nvPr/>
          </p:nvSpPr>
          <p:spPr>
            <a:xfrm>
              <a:off x="2525795" y="1833302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6" name="橢圓 115"/>
            <p:cNvSpPr/>
            <p:nvPr/>
          </p:nvSpPr>
          <p:spPr>
            <a:xfrm>
              <a:off x="2525795" y="28707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7" name="橢圓 116"/>
            <p:cNvSpPr/>
            <p:nvPr/>
          </p:nvSpPr>
          <p:spPr>
            <a:xfrm>
              <a:off x="2131342" y="30004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8" name="橢圓 117"/>
            <p:cNvSpPr/>
            <p:nvPr/>
          </p:nvSpPr>
          <p:spPr>
            <a:xfrm>
              <a:off x="2131342" y="27194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19" name="橢圓 118"/>
            <p:cNvSpPr/>
            <p:nvPr/>
          </p:nvSpPr>
          <p:spPr>
            <a:xfrm>
              <a:off x="2120536" y="193822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0" name="橢圓 119"/>
            <p:cNvSpPr/>
            <p:nvPr/>
          </p:nvSpPr>
          <p:spPr>
            <a:xfrm>
              <a:off x="2088115" y="172298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21" name="手繪多邊形 120"/>
          <p:cNvSpPr/>
          <p:nvPr/>
        </p:nvSpPr>
        <p:spPr>
          <a:xfrm>
            <a:off x="7400631" y="5568537"/>
            <a:ext cx="1139561" cy="402964"/>
          </a:xfrm>
          <a:custGeom>
            <a:avLst/>
            <a:gdLst>
              <a:gd name="connsiteX0" fmla="*/ 1090134 w 1139561"/>
              <a:gd name="connsiteY0" fmla="*/ 0 h 1460683"/>
              <a:gd name="connsiteX1" fmla="*/ 151021 w 1139561"/>
              <a:gd name="connsiteY1" fmla="*/ 407773 h 1460683"/>
              <a:gd name="connsiteX2" fmla="*/ 101594 w 1139561"/>
              <a:gd name="connsiteY2" fmla="*/ 1359243 h 1460683"/>
              <a:gd name="connsiteX3" fmla="*/ 1139561 w 1139561"/>
              <a:gd name="connsiteY3" fmla="*/ 1433384 h 1460683"/>
              <a:gd name="connsiteX4" fmla="*/ 1139561 w 1139561"/>
              <a:gd name="connsiteY4" fmla="*/ 1433384 h 1460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9561" h="1460683">
                <a:moveTo>
                  <a:pt x="1090134" y="0"/>
                </a:moveTo>
                <a:cubicBezTo>
                  <a:pt x="702956" y="90616"/>
                  <a:pt x="315778" y="181233"/>
                  <a:pt x="151021" y="407773"/>
                </a:cubicBezTo>
                <a:cubicBezTo>
                  <a:pt x="-13736" y="634313"/>
                  <a:pt x="-63163" y="1188308"/>
                  <a:pt x="101594" y="1359243"/>
                </a:cubicBezTo>
                <a:cubicBezTo>
                  <a:pt x="266351" y="1530178"/>
                  <a:pt x="1139561" y="1433384"/>
                  <a:pt x="1139561" y="1433384"/>
                </a:cubicBezTo>
                <a:lnTo>
                  <a:pt x="1139561" y="143338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2" name="手繪多邊形 121"/>
          <p:cNvSpPr/>
          <p:nvPr/>
        </p:nvSpPr>
        <p:spPr>
          <a:xfrm>
            <a:off x="2242985" y="4485503"/>
            <a:ext cx="1043912" cy="1535277"/>
          </a:xfrm>
          <a:custGeom>
            <a:avLst/>
            <a:gdLst>
              <a:gd name="connsiteX0" fmla="*/ 1043912 w 1043912"/>
              <a:gd name="connsiteY0" fmla="*/ 0 h 1535277"/>
              <a:gd name="connsiteX1" fmla="*/ 18301 w 1043912"/>
              <a:gd name="connsiteY1" fmla="*/ 420129 h 1535277"/>
              <a:gd name="connsiteX2" fmla="*/ 426074 w 1043912"/>
              <a:gd name="connsiteY2" fmla="*/ 1482811 h 1535277"/>
              <a:gd name="connsiteX3" fmla="*/ 932701 w 1043912"/>
              <a:gd name="connsiteY3" fmla="*/ 1383956 h 1535277"/>
              <a:gd name="connsiteX4" fmla="*/ 932701 w 1043912"/>
              <a:gd name="connsiteY4" fmla="*/ 1383956 h 1535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3912" h="1535277">
                <a:moveTo>
                  <a:pt x="1043912" y="0"/>
                </a:moveTo>
                <a:cubicBezTo>
                  <a:pt x="582593" y="86497"/>
                  <a:pt x="121274" y="172994"/>
                  <a:pt x="18301" y="420129"/>
                </a:cubicBezTo>
                <a:cubicBezTo>
                  <a:pt x="-84672" y="667264"/>
                  <a:pt x="273674" y="1322173"/>
                  <a:pt x="426074" y="1482811"/>
                </a:cubicBezTo>
                <a:cubicBezTo>
                  <a:pt x="578474" y="1643449"/>
                  <a:pt x="932701" y="1383956"/>
                  <a:pt x="932701" y="1383956"/>
                </a:cubicBezTo>
                <a:lnTo>
                  <a:pt x="932701" y="138395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3" name="手繪多邊形 122"/>
          <p:cNvSpPr/>
          <p:nvPr/>
        </p:nvSpPr>
        <p:spPr>
          <a:xfrm>
            <a:off x="5105032" y="4411362"/>
            <a:ext cx="887995" cy="1114447"/>
          </a:xfrm>
          <a:custGeom>
            <a:avLst/>
            <a:gdLst>
              <a:gd name="connsiteX0" fmla="*/ 887995 w 887995"/>
              <a:gd name="connsiteY0" fmla="*/ 0 h 1114447"/>
              <a:gd name="connsiteX1" fmla="*/ 10665 w 887995"/>
              <a:gd name="connsiteY1" fmla="*/ 444843 h 1114447"/>
              <a:gd name="connsiteX2" fmla="*/ 430795 w 887995"/>
              <a:gd name="connsiteY2" fmla="*/ 1025611 h 1114447"/>
              <a:gd name="connsiteX3" fmla="*/ 875638 w 887995"/>
              <a:gd name="connsiteY3" fmla="*/ 1112108 h 1114447"/>
              <a:gd name="connsiteX4" fmla="*/ 875638 w 887995"/>
              <a:gd name="connsiteY4" fmla="*/ 1112108 h 1114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995" h="1114447">
                <a:moveTo>
                  <a:pt x="887995" y="0"/>
                </a:moveTo>
                <a:cubicBezTo>
                  <a:pt x="487430" y="136954"/>
                  <a:pt x="86865" y="273908"/>
                  <a:pt x="10665" y="444843"/>
                </a:cubicBezTo>
                <a:cubicBezTo>
                  <a:pt x="-65535" y="615778"/>
                  <a:pt x="286633" y="914400"/>
                  <a:pt x="430795" y="1025611"/>
                </a:cubicBezTo>
                <a:cubicBezTo>
                  <a:pt x="574957" y="1136822"/>
                  <a:pt x="875638" y="1112108"/>
                  <a:pt x="875638" y="1112108"/>
                </a:cubicBezTo>
                <a:lnTo>
                  <a:pt x="875638" y="1112108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5" name="手繪多邊形 124"/>
          <p:cNvSpPr/>
          <p:nvPr/>
        </p:nvSpPr>
        <p:spPr>
          <a:xfrm>
            <a:off x="7352265" y="4102443"/>
            <a:ext cx="1124470" cy="302740"/>
          </a:xfrm>
          <a:custGeom>
            <a:avLst/>
            <a:gdLst>
              <a:gd name="connsiteX0" fmla="*/ 1112113 w 1124470"/>
              <a:gd name="connsiteY0" fmla="*/ 0 h 302740"/>
              <a:gd name="connsiteX1" fmla="*/ 5 w 1124470"/>
              <a:gd name="connsiteY1" fmla="*/ 271849 h 302740"/>
              <a:gd name="connsiteX2" fmla="*/ 1124470 w 1124470"/>
              <a:gd name="connsiteY2" fmla="*/ 296562 h 302740"/>
              <a:gd name="connsiteX3" fmla="*/ 1124470 w 1124470"/>
              <a:gd name="connsiteY3" fmla="*/ 296562 h 302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4470" h="302740">
                <a:moveTo>
                  <a:pt x="1112113" y="0"/>
                </a:moveTo>
                <a:cubicBezTo>
                  <a:pt x="555029" y="111211"/>
                  <a:pt x="-2054" y="222422"/>
                  <a:pt x="5" y="271849"/>
                </a:cubicBezTo>
                <a:cubicBezTo>
                  <a:pt x="2064" y="321276"/>
                  <a:pt x="1124470" y="296562"/>
                  <a:pt x="1124470" y="296562"/>
                </a:cubicBezTo>
                <a:lnTo>
                  <a:pt x="1124470" y="29656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6" name="文字方塊 125"/>
          <p:cNvSpPr txBox="1"/>
          <p:nvPr/>
        </p:nvSpPr>
        <p:spPr>
          <a:xfrm>
            <a:off x="186285" y="1866847"/>
            <a:ext cx="607970" cy="372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All</a:t>
            </a:r>
            <a:endParaRPr lang="zh-TW" altLang="en-US" dirty="0"/>
          </a:p>
        </p:txBody>
      </p:sp>
      <p:sp>
        <p:nvSpPr>
          <p:cNvPr id="127" name="文字方塊 126"/>
          <p:cNvSpPr txBox="1"/>
          <p:nvPr/>
        </p:nvSpPr>
        <p:spPr>
          <a:xfrm>
            <a:off x="9456142" y="4777055"/>
            <a:ext cx="2159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Two of three</a:t>
            </a:r>
            <a:endParaRPr lang="zh-TW" altLang="en-US" dirty="0"/>
          </a:p>
        </p:txBody>
      </p:sp>
      <p:cxnSp>
        <p:nvCxnSpPr>
          <p:cNvPr id="129" name="直線接點 128"/>
          <p:cNvCxnSpPr/>
          <p:nvPr/>
        </p:nvCxnSpPr>
        <p:spPr>
          <a:xfrm>
            <a:off x="247135" y="3546389"/>
            <a:ext cx="11578281" cy="864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6006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2918418" cy="1325563"/>
          </a:xfrm>
        </p:spPr>
        <p:txBody>
          <a:bodyPr>
            <a:normAutofit/>
          </a:bodyPr>
          <a:lstStyle/>
          <a:p>
            <a:r>
              <a:rPr lang="en-US" altLang="zh-TW" sz="3600" dirty="0"/>
              <a:t>Special case 4:</a:t>
            </a:r>
            <a:endParaRPr lang="zh-TW" altLang="en-US" sz="3600" dirty="0"/>
          </a:p>
        </p:txBody>
      </p:sp>
      <p:sp>
        <p:nvSpPr>
          <p:cNvPr id="39" name="文字方塊 38"/>
          <p:cNvSpPr txBox="1"/>
          <p:nvPr/>
        </p:nvSpPr>
        <p:spPr>
          <a:xfrm>
            <a:off x="7607710" y="3001587"/>
            <a:ext cx="37460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Left:  2 spanning paths</a:t>
            </a:r>
          </a:p>
          <a:p>
            <a:r>
              <a:rPr lang="en-US" altLang="zh-TW" dirty="0"/>
              <a:t>Right:  Hamiltonian cycle by extended the green dashed path</a:t>
            </a:r>
            <a:endParaRPr lang="zh-TW" altLang="en-US" dirty="0"/>
          </a:p>
        </p:txBody>
      </p:sp>
      <p:sp>
        <p:nvSpPr>
          <p:cNvPr id="55" name="矩形 54"/>
          <p:cNvSpPr/>
          <p:nvPr/>
        </p:nvSpPr>
        <p:spPr>
          <a:xfrm>
            <a:off x="4082269" y="338917"/>
            <a:ext cx="1645841" cy="17634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7" name="直線接點 56"/>
          <p:cNvCxnSpPr/>
          <p:nvPr/>
        </p:nvCxnSpPr>
        <p:spPr>
          <a:xfrm flipH="1">
            <a:off x="5886817" y="626939"/>
            <a:ext cx="11756" cy="113445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接點 58"/>
          <p:cNvCxnSpPr/>
          <p:nvPr/>
        </p:nvCxnSpPr>
        <p:spPr>
          <a:xfrm flipH="1" flipV="1">
            <a:off x="5422454" y="521135"/>
            <a:ext cx="464362" cy="10580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接點 59"/>
          <p:cNvCxnSpPr/>
          <p:nvPr/>
        </p:nvCxnSpPr>
        <p:spPr>
          <a:xfrm flipH="1">
            <a:off x="5469478" y="626939"/>
            <a:ext cx="417339" cy="14695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接點 60"/>
          <p:cNvCxnSpPr/>
          <p:nvPr/>
        </p:nvCxnSpPr>
        <p:spPr>
          <a:xfrm flipH="1" flipV="1">
            <a:off x="5469478" y="1567420"/>
            <a:ext cx="417339" cy="193974"/>
          </a:xfrm>
          <a:prstGeom prst="line">
            <a:avLst/>
          </a:prstGeom>
          <a:ln w="31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接點 61"/>
          <p:cNvCxnSpPr/>
          <p:nvPr/>
        </p:nvCxnSpPr>
        <p:spPr>
          <a:xfrm flipH="1">
            <a:off x="5528258" y="1761393"/>
            <a:ext cx="358558" cy="135194"/>
          </a:xfrm>
          <a:prstGeom prst="line">
            <a:avLst/>
          </a:prstGeom>
          <a:ln>
            <a:solidFill>
              <a:schemeClr val="accent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3" name="橢圓 62"/>
          <p:cNvSpPr/>
          <p:nvPr/>
        </p:nvSpPr>
        <p:spPr>
          <a:xfrm>
            <a:off x="5825097" y="553464"/>
            <a:ext cx="146951" cy="146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4" name="橢圓 63"/>
          <p:cNvSpPr/>
          <p:nvPr/>
        </p:nvSpPr>
        <p:spPr>
          <a:xfrm>
            <a:off x="5825097" y="1682040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5" name="橢圓 64"/>
          <p:cNvSpPr/>
          <p:nvPr/>
        </p:nvSpPr>
        <p:spPr>
          <a:xfrm>
            <a:off x="5396002" y="1823112"/>
            <a:ext cx="146951" cy="1469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6" name="橢圓 65"/>
          <p:cNvSpPr/>
          <p:nvPr/>
        </p:nvSpPr>
        <p:spPr>
          <a:xfrm>
            <a:off x="5396002" y="1517457"/>
            <a:ext cx="146951" cy="1469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7" name="橢圓 66"/>
          <p:cNvSpPr/>
          <p:nvPr/>
        </p:nvSpPr>
        <p:spPr>
          <a:xfrm>
            <a:off x="5384247" y="667596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8" name="橢圓 67"/>
          <p:cNvSpPr/>
          <p:nvPr/>
        </p:nvSpPr>
        <p:spPr>
          <a:xfrm>
            <a:off x="5348979" y="433455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9" name="矩形 68"/>
          <p:cNvSpPr/>
          <p:nvPr/>
        </p:nvSpPr>
        <p:spPr>
          <a:xfrm flipH="1" flipV="1">
            <a:off x="6337953" y="259564"/>
            <a:ext cx="1645841" cy="17634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0" name="直線接點 69"/>
          <p:cNvCxnSpPr/>
          <p:nvPr/>
        </p:nvCxnSpPr>
        <p:spPr>
          <a:xfrm flipV="1">
            <a:off x="6167490" y="600488"/>
            <a:ext cx="11756" cy="1134455"/>
          </a:xfrm>
          <a:prstGeom prst="line">
            <a:avLst/>
          </a:prstGeom>
          <a:ln w="3175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接點 70"/>
          <p:cNvCxnSpPr/>
          <p:nvPr/>
        </p:nvCxnSpPr>
        <p:spPr>
          <a:xfrm>
            <a:off x="6179246" y="1734943"/>
            <a:ext cx="464362" cy="1058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接點 71"/>
          <p:cNvCxnSpPr/>
          <p:nvPr/>
        </p:nvCxnSpPr>
        <p:spPr>
          <a:xfrm flipV="1">
            <a:off x="6179246" y="1587994"/>
            <a:ext cx="417339" cy="146951"/>
          </a:xfrm>
          <a:prstGeom prst="line">
            <a:avLst/>
          </a:prstGeom>
          <a:ln w="31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接點 72"/>
          <p:cNvCxnSpPr/>
          <p:nvPr/>
        </p:nvCxnSpPr>
        <p:spPr>
          <a:xfrm>
            <a:off x="6179246" y="600488"/>
            <a:ext cx="417339" cy="19397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接點 73"/>
          <p:cNvCxnSpPr/>
          <p:nvPr/>
        </p:nvCxnSpPr>
        <p:spPr>
          <a:xfrm flipV="1">
            <a:off x="6179246" y="465294"/>
            <a:ext cx="358558" cy="135194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橢圓 74"/>
          <p:cNvSpPr/>
          <p:nvPr/>
        </p:nvSpPr>
        <p:spPr>
          <a:xfrm flipH="1" flipV="1">
            <a:off x="6094016" y="1661469"/>
            <a:ext cx="146951" cy="146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6" name="橢圓 75"/>
          <p:cNvSpPr/>
          <p:nvPr/>
        </p:nvSpPr>
        <p:spPr>
          <a:xfrm flipH="1" flipV="1">
            <a:off x="6094016" y="532891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7" name="橢圓 76"/>
          <p:cNvSpPr/>
          <p:nvPr/>
        </p:nvSpPr>
        <p:spPr>
          <a:xfrm flipH="1" flipV="1">
            <a:off x="6523111" y="391819"/>
            <a:ext cx="146951" cy="1469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78" name="橢圓 77"/>
          <p:cNvSpPr/>
          <p:nvPr/>
        </p:nvSpPr>
        <p:spPr>
          <a:xfrm flipH="1" flipV="1">
            <a:off x="6523111" y="697475"/>
            <a:ext cx="146951" cy="1469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9" name="橢圓 78"/>
          <p:cNvSpPr/>
          <p:nvPr/>
        </p:nvSpPr>
        <p:spPr>
          <a:xfrm flipH="1" flipV="1">
            <a:off x="6534866" y="1547336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0" name="橢圓 79"/>
          <p:cNvSpPr/>
          <p:nvPr/>
        </p:nvSpPr>
        <p:spPr>
          <a:xfrm flipH="1" flipV="1">
            <a:off x="6570134" y="1781478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1" name="直線接點 80"/>
          <p:cNvCxnSpPr>
            <a:stCxn id="68" idx="6"/>
            <a:endCxn id="77" idx="6"/>
          </p:cNvCxnSpPr>
          <p:nvPr/>
        </p:nvCxnSpPr>
        <p:spPr>
          <a:xfrm flipV="1">
            <a:off x="5495929" y="465294"/>
            <a:ext cx="1027181" cy="41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接點 81"/>
          <p:cNvCxnSpPr>
            <a:stCxn id="67" idx="5"/>
            <a:endCxn id="78" idx="6"/>
          </p:cNvCxnSpPr>
          <p:nvPr/>
        </p:nvCxnSpPr>
        <p:spPr>
          <a:xfrm flipV="1">
            <a:off x="5509676" y="770950"/>
            <a:ext cx="1013433" cy="220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接點 82"/>
          <p:cNvCxnSpPr>
            <a:stCxn id="66" idx="6"/>
            <a:endCxn id="79" idx="4"/>
          </p:cNvCxnSpPr>
          <p:nvPr/>
        </p:nvCxnSpPr>
        <p:spPr>
          <a:xfrm flipV="1">
            <a:off x="5542952" y="1547336"/>
            <a:ext cx="1065388" cy="43596"/>
          </a:xfrm>
          <a:prstGeom prst="line">
            <a:avLst/>
          </a:prstGeom>
          <a:ln w="3175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接點 83"/>
          <p:cNvCxnSpPr>
            <a:stCxn id="65" idx="5"/>
            <a:endCxn id="80" idx="6"/>
          </p:cNvCxnSpPr>
          <p:nvPr/>
        </p:nvCxnSpPr>
        <p:spPr>
          <a:xfrm flipV="1">
            <a:off x="5521433" y="1854953"/>
            <a:ext cx="1048702" cy="93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橢圓 84"/>
          <p:cNvSpPr/>
          <p:nvPr/>
        </p:nvSpPr>
        <p:spPr>
          <a:xfrm flipH="1" flipV="1">
            <a:off x="6922236" y="600488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6" name="直線接點 85"/>
          <p:cNvCxnSpPr>
            <a:stCxn id="78" idx="3"/>
            <a:endCxn id="85" idx="6"/>
          </p:cNvCxnSpPr>
          <p:nvPr/>
        </p:nvCxnSpPr>
        <p:spPr>
          <a:xfrm flipV="1">
            <a:off x="6648540" y="673963"/>
            <a:ext cx="273696" cy="4503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7" name="橢圓 86"/>
          <p:cNvSpPr/>
          <p:nvPr/>
        </p:nvSpPr>
        <p:spPr>
          <a:xfrm>
            <a:off x="5011728" y="635038"/>
            <a:ext cx="146951" cy="1469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cxnSp>
        <p:nvCxnSpPr>
          <p:cNvPr id="89" name="直線接點 88"/>
          <p:cNvCxnSpPr>
            <a:stCxn id="87" idx="4"/>
            <a:endCxn id="67" idx="2"/>
          </p:cNvCxnSpPr>
          <p:nvPr/>
        </p:nvCxnSpPr>
        <p:spPr>
          <a:xfrm flipV="1">
            <a:off x="5085204" y="741072"/>
            <a:ext cx="299043" cy="409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1" name="直線接點 90"/>
          <p:cNvCxnSpPr>
            <a:stCxn id="78" idx="0"/>
            <a:endCxn id="79" idx="4"/>
          </p:cNvCxnSpPr>
          <p:nvPr/>
        </p:nvCxnSpPr>
        <p:spPr>
          <a:xfrm>
            <a:off x="6596586" y="844426"/>
            <a:ext cx="11756" cy="70291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橢圓 91"/>
          <p:cNvSpPr/>
          <p:nvPr/>
        </p:nvSpPr>
        <p:spPr>
          <a:xfrm>
            <a:off x="6894892" y="1484483"/>
            <a:ext cx="146951" cy="1469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cxnSp>
        <p:nvCxnSpPr>
          <p:cNvPr id="32" name="直線接點 31"/>
          <p:cNvCxnSpPr>
            <a:stCxn id="79" idx="4"/>
            <a:endCxn id="92" idx="2"/>
          </p:cNvCxnSpPr>
          <p:nvPr/>
        </p:nvCxnSpPr>
        <p:spPr>
          <a:xfrm>
            <a:off x="6608341" y="1547336"/>
            <a:ext cx="286551" cy="106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/>
          <p:cNvCxnSpPr>
            <a:stCxn id="67" idx="2"/>
            <a:endCxn id="66" idx="3"/>
          </p:cNvCxnSpPr>
          <p:nvPr/>
        </p:nvCxnSpPr>
        <p:spPr>
          <a:xfrm>
            <a:off x="5384247" y="741072"/>
            <a:ext cx="33275" cy="9018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群組 2"/>
          <p:cNvGrpSpPr/>
          <p:nvPr/>
        </p:nvGrpSpPr>
        <p:grpSpPr>
          <a:xfrm>
            <a:off x="716170" y="3456193"/>
            <a:ext cx="6178722" cy="2918313"/>
            <a:chOff x="838200" y="2395807"/>
            <a:chExt cx="6178722" cy="2918313"/>
          </a:xfrm>
        </p:grpSpPr>
        <p:sp>
          <p:nvSpPr>
            <p:cNvPr id="4" name="矩形 3"/>
            <p:cNvSpPr/>
            <p:nvPr/>
          </p:nvSpPr>
          <p:spPr>
            <a:xfrm>
              <a:off x="838200" y="2521476"/>
              <a:ext cx="2606467" cy="279264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" name="直線接點 4"/>
            <p:cNvCxnSpPr/>
            <p:nvPr/>
          </p:nvCxnSpPr>
          <p:spPr>
            <a:xfrm flipH="1">
              <a:off x="3696005" y="2977607"/>
              <a:ext cx="18618" cy="1796600"/>
            </a:xfrm>
            <a:prstGeom prst="line">
              <a:avLst/>
            </a:prstGeom>
            <a:ln w="38100">
              <a:solidFill>
                <a:srgbClr val="FFC000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" name="直線接點 5"/>
            <p:cNvCxnSpPr/>
            <p:nvPr/>
          </p:nvCxnSpPr>
          <p:spPr>
            <a:xfrm flipH="1" flipV="1">
              <a:off x="2960609" y="2810049"/>
              <a:ext cx="735395" cy="167558"/>
            </a:xfrm>
            <a:prstGeom prst="line">
              <a:avLst/>
            </a:prstGeom>
            <a:ln w="38100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接點 6"/>
            <p:cNvCxnSpPr/>
            <p:nvPr/>
          </p:nvCxnSpPr>
          <p:spPr>
            <a:xfrm flipH="1">
              <a:off x="3035079" y="2977607"/>
              <a:ext cx="660926" cy="232721"/>
            </a:xfrm>
            <a:prstGeom prst="line">
              <a:avLst/>
            </a:prstGeom>
            <a:ln w="38100">
              <a:solidFill>
                <a:srgbClr val="FFC000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/>
            <p:nvPr/>
          </p:nvCxnSpPr>
          <p:spPr>
            <a:xfrm flipH="1" flipV="1">
              <a:off x="3035079" y="4467017"/>
              <a:ext cx="660926" cy="307190"/>
            </a:xfrm>
            <a:prstGeom prst="line">
              <a:avLst/>
            </a:prstGeom>
            <a:ln w="3175">
              <a:solidFill>
                <a:srgbClr val="00B0F0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直線接點 8"/>
            <p:cNvCxnSpPr/>
            <p:nvPr/>
          </p:nvCxnSpPr>
          <p:spPr>
            <a:xfrm flipH="1">
              <a:off x="3128167" y="4774207"/>
              <a:ext cx="567837" cy="214102"/>
            </a:xfrm>
            <a:prstGeom prst="line">
              <a:avLst/>
            </a:prstGeom>
            <a:ln>
              <a:solidFill>
                <a:schemeClr val="accent1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0" name="橢圓 9"/>
            <p:cNvSpPr/>
            <p:nvPr/>
          </p:nvSpPr>
          <p:spPr>
            <a:xfrm>
              <a:off x="3598261" y="2861247"/>
              <a:ext cx="232721" cy="23272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/>
            <p:cNvSpPr/>
            <p:nvPr/>
          </p:nvSpPr>
          <p:spPr>
            <a:xfrm>
              <a:off x="3598261" y="4648537"/>
              <a:ext cx="232721" cy="23272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橢圓 11"/>
            <p:cNvSpPr/>
            <p:nvPr/>
          </p:nvSpPr>
          <p:spPr>
            <a:xfrm>
              <a:off x="2918717" y="4871949"/>
              <a:ext cx="232721" cy="23272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橢圓 12"/>
            <p:cNvSpPr/>
            <p:nvPr/>
          </p:nvSpPr>
          <p:spPr>
            <a:xfrm>
              <a:off x="2918717" y="4387893"/>
              <a:ext cx="232721" cy="23272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4" name="橢圓 13"/>
            <p:cNvSpPr/>
            <p:nvPr/>
          </p:nvSpPr>
          <p:spPr>
            <a:xfrm>
              <a:off x="2900101" y="3041995"/>
              <a:ext cx="232721" cy="23272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橢圓 14"/>
            <p:cNvSpPr/>
            <p:nvPr/>
          </p:nvSpPr>
          <p:spPr>
            <a:xfrm>
              <a:off x="2844248" y="2671192"/>
              <a:ext cx="232721" cy="23272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矩形 15"/>
            <p:cNvSpPr/>
            <p:nvPr/>
          </p:nvSpPr>
          <p:spPr>
            <a:xfrm flipH="1" flipV="1">
              <a:off x="4410455" y="2395807"/>
              <a:ext cx="2606467" cy="279264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7" name="直線接點 16"/>
            <p:cNvCxnSpPr/>
            <p:nvPr/>
          </p:nvCxnSpPr>
          <p:spPr>
            <a:xfrm flipV="1">
              <a:off x="4140499" y="2935718"/>
              <a:ext cx="18618" cy="1796600"/>
            </a:xfrm>
            <a:prstGeom prst="line">
              <a:avLst/>
            </a:prstGeom>
            <a:ln w="57150">
              <a:solidFill>
                <a:srgbClr val="92D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/>
            <p:cNvCxnSpPr/>
            <p:nvPr/>
          </p:nvCxnSpPr>
          <p:spPr>
            <a:xfrm>
              <a:off x="4159117" y="4732318"/>
              <a:ext cx="735395" cy="167560"/>
            </a:xfrm>
            <a:prstGeom prst="line">
              <a:avLst/>
            </a:prstGeom>
            <a:ln w="57150">
              <a:solidFill>
                <a:srgbClr val="92D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 18"/>
            <p:cNvCxnSpPr/>
            <p:nvPr/>
          </p:nvCxnSpPr>
          <p:spPr>
            <a:xfrm flipV="1">
              <a:off x="4159117" y="4499599"/>
              <a:ext cx="660926" cy="232721"/>
            </a:xfrm>
            <a:prstGeom prst="line">
              <a:avLst/>
            </a:prstGeom>
            <a:ln w="3175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/>
            <p:cNvCxnSpPr/>
            <p:nvPr/>
          </p:nvCxnSpPr>
          <p:spPr>
            <a:xfrm>
              <a:off x="4159117" y="2935718"/>
              <a:ext cx="660926" cy="307190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/>
            <p:cNvCxnSpPr/>
            <p:nvPr/>
          </p:nvCxnSpPr>
          <p:spPr>
            <a:xfrm flipV="1">
              <a:off x="4159117" y="2721615"/>
              <a:ext cx="567837" cy="214102"/>
            </a:xfrm>
            <a:prstGeom prst="line">
              <a:avLst/>
            </a:prstGeom>
            <a:ln w="57150">
              <a:solidFill>
                <a:srgbClr val="92D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橢圓 21"/>
            <p:cNvSpPr/>
            <p:nvPr/>
          </p:nvSpPr>
          <p:spPr>
            <a:xfrm flipH="1" flipV="1">
              <a:off x="4024140" y="4615959"/>
              <a:ext cx="232721" cy="23272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橢圓 22"/>
            <p:cNvSpPr/>
            <p:nvPr/>
          </p:nvSpPr>
          <p:spPr>
            <a:xfrm flipH="1" flipV="1">
              <a:off x="4024140" y="2828667"/>
              <a:ext cx="232721" cy="23272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橢圓 23"/>
            <p:cNvSpPr/>
            <p:nvPr/>
          </p:nvSpPr>
          <p:spPr>
            <a:xfrm flipH="1" flipV="1">
              <a:off x="4703684" y="2605255"/>
              <a:ext cx="232721" cy="23272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橢圓 24"/>
            <p:cNvSpPr/>
            <p:nvPr/>
          </p:nvSpPr>
          <p:spPr>
            <a:xfrm flipH="1" flipV="1">
              <a:off x="4703684" y="3089313"/>
              <a:ext cx="232721" cy="23272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橢圓 25"/>
            <p:cNvSpPr/>
            <p:nvPr/>
          </p:nvSpPr>
          <p:spPr>
            <a:xfrm flipH="1" flipV="1">
              <a:off x="4722301" y="4435211"/>
              <a:ext cx="232721" cy="23272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橢圓 26"/>
            <p:cNvSpPr/>
            <p:nvPr/>
          </p:nvSpPr>
          <p:spPr>
            <a:xfrm flipH="1" flipV="1">
              <a:off x="4778153" y="4806014"/>
              <a:ext cx="232721" cy="23272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8" name="直線接點 27"/>
            <p:cNvCxnSpPr>
              <a:stCxn id="15" idx="6"/>
              <a:endCxn id="24" idx="6"/>
            </p:cNvCxnSpPr>
            <p:nvPr/>
          </p:nvCxnSpPr>
          <p:spPr>
            <a:xfrm flipV="1">
              <a:off x="3076969" y="2721615"/>
              <a:ext cx="1626714" cy="6593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接點 28"/>
            <p:cNvCxnSpPr>
              <a:stCxn id="14" idx="5"/>
              <a:endCxn id="25" idx="6"/>
            </p:cNvCxnSpPr>
            <p:nvPr/>
          </p:nvCxnSpPr>
          <p:spPr>
            <a:xfrm flipV="1">
              <a:off x="3098739" y="3205673"/>
              <a:ext cx="1604942" cy="34962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接點 29"/>
            <p:cNvCxnSpPr>
              <a:stCxn id="13" idx="6"/>
              <a:endCxn id="26" idx="4"/>
            </p:cNvCxnSpPr>
            <p:nvPr/>
          </p:nvCxnSpPr>
          <p:spPr>
            <a:xfrm flipV="1">
              <a:off x="3151438" y="4435211"/>
              <a:ext cx="1687222" cy="69042"/>
            </a:xfrm>
            <a:prstGeom prst="line">
              <a:avLst/>
            </a:prstGeom>
            <a:ln w="3175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接點 30"/>
            <p:cNvCxnSpPr>
              <a:stCxn id="12" idx="5"/>
              <a:endCxn id="27" idx="6"/>
            </p:cNvCxnSpPr>
            <p:nvPr/>
          </p:nvCxnSpPr>
          <p:spPr>
            <a:xfrm flipV="1">
              <a:off x="3117358" y="4922374"/>
              <a:ext cx="1660796" cy="1482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橢圓 44"/>
            <p:cNvSpPr/>
            <p:nvPr/>
          </p:nvSpPr>
          <p:spPr>
            <a:xfrm flipH="1" flipV="1">
              <a:off x="5335766" y="2935717"/>
              <a:ext cx="232721" cy="23272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8" name="直線接點 47"/>
            <p:cNvCxnSpPr>
              <a:stCxn id="25" idx="3"/>
              <a:endCxn id="45" idx="6"/>
            </p:cNvCxnSpPr>
            <p:nvPr/>
          </p:nvCxnSpPr>
          <p:spPr>
            <a:xfrm flipV="1">
              <a:off x="4902323" y="3052077"/>
              <a:ext cx="433443" cy="7131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53" name="橢圓 52"/>
            <p:cNvSpPr/>
            <p:nvPr/>
          </p:nvSpPr>
          <p:spPr>
            <a:xfrm>
              <a:off x="2310155" y="2990433"/>
              <a:ext cx="232721" cy="23272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56" name="直線接點 55"/>
            <p:cNvCxnSpPr>
              <a:stCxn id="53" idx="4"/>
              <a:endCxn id="14" idx="2"/>
            </p:cNvCxnSpPr>
            <p:nvPr/>
          </p:nvCxnSpPr>
          <p:spPr>
            <a:xfrm flipV="1">
              <a:off x="2426516" y="3158356"/>
              <a:ext cx="473585" cy="6479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" name="直線接點 37"/>
            <p:cNvCxnSpPr>
              <a:stCxn id="25" idx="0"/>
              <a:endCxn id="26" idx="4"/>
            </p:cNvCxnSpPr>
            <p:nvPr/>
          </p:nvCxnSpPr>
          <p:spPr>
            <a:xfrm>
              <a:off x="4820044" y="3322034"/>
              <a:ext cx="18617" cy="1113177"/>
            </a:xfrm>
            <a:prstGeom prst="line">
              <a:avLst/>
            </a:prstGeom>
            <a:ln w="3175">
              <a:solidFill>
                <a:srgbClr val="00B0F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橢圓 92"/>
            <p:cNvSpPr/>
            <p:nvPr/>
          </p:nvSpPr>
          <p:spPr>
            <a:xfrm>
              <a:off x="5393315" y="4383238"/>
              <a:ext cx="232721" cy="23272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40" name="直線接點 39"/>
            <p:cNvCxnSpPr>
              <a:stCxn id="26" idx="2"/>
              <a:endCxn id="93" idx="2"/>
            </p:cNvCxnSpPr>
            <p:nvPr/>
          </p:nvCxnSpPr>
          <p:spPr>
            <a:xfrm flipV="1">
              <a:off x="4955022" y="4499599"/>
              <a:ext cx="438293" cy="51972"/>
            </a:xfrm>
            <a:prstGeom prst="line">
              <a:avLst/>
            </a:prstGeom>
            <a:ln w="31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手繪多邊形 45"/>
            <p:cNvSpPr/>
            <p:nvPr/>
          </p:nvSpPr>
          <p:spPr>
            <a:xfrm>
              <a:off x="1146359" y="2706853"/>
              <a:ext cx="1907737" cy="2340635"/>
            </a:xfrm>
            <a:custGeom>
              <a:avLst/>
              <a:gdLst>
                <a:gd name="connsiteX0" fmla="*/ 1816297 w 1907737"/>
                <a:gd name="connsiteY0" fmla="*/ 100355 h 2340635"/>
                <a:gd name="connsiteX1" fmla="*/ 408121 w 1907737"/>
                <a:gd name="connsiteY1" fmla="*/ 91211 h 2340635"/>
                <a:gd name="connsiteX2" fmla="*/ 5785 w 1907737"/>
                <a:gd name="connsiteY2" fmla="*/ 1069619 h 2340635"/>
                <a:gd name="connsiteX3" fmla="*/ 627577 w 1907737"/>
                <a:gd name="connsiteY3" fmla="*/ 2084603 h 2340635"/>
                <a:gd name="connsiteX4" fmla="*/ 1907737 w 1907737"/>
                <a:gd name="connsiteY4" fmla="*/ 2340635 h 2340635"/>
                <a:gd name="connsiteX5" fmla="*/ 1907737 w 1907737"/>
                <a:gd name="connsiteY5" fmla="*/ 2340635 h 2340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07737" h="2340635">
                  <a:moveTo>
                    <a:pt x="1816297" y="100355"/>
                  </a:moveTo>
                  <a:cubicBezTo>
                    <a:pt x="1263085" y="15011"/>
                    <a:pt x="709873" y="-70333"/>
                    <a:pt x="408121" y="91211"/>
                  </a:cubicBezTo>
                  <a:cubicBezTo>
                    <a:pt x="106369" y="252755"/>
                    <a:pt x="-30791" y="737387"/>
                    <a:pt x="5785" y="1069619"/>
                  </a:cubicBezTo>
                  <a:cubicBezTo>
                    <a:pt x="42361" y="1401851"/>
                    <a:pt x="310585" y="1872767"/>
                    <a:pt x="627577" y="2084603"/>
                  </a:cubicBezTo>
                  <a:cubicBezTo>
                    <a:pt x="944569" y="2296439"/>
                    <a:pt x="1907737" y="2340635"/>
                    <a:pt x="1907737" y="2340635"/>
                  </a:cubicBezTo>
                  <a:lnTo>
                    <a:pt x="1907737" y="2340635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手繪多邊形 48"/>
            <p:cNvSpPr/>
            <p:nvPr/>
          </p:nvSpPr>
          <p:spPr>
            <a:xfrm>
              <a:off x="4892040" y="2616658"/>
              <a:ext cx="1823647" cy="1375698"/>
            </a:xfrm>
            <a:custGeom>
              <a:avLst/>
              <a:gdLst>
                <a:gd name="connsiteX0" fmla="*/ 0 w 1823647"/>
                <a:gd name="connsiteY0" fmla="*/ 117398 h 1375698"/>
                <a:gd name="connsiteX1" fmla="*/ 1417320 w 1823647"/>
                <a:gd name="connsiteY1" fmla="*/ 71678 h 1375698"/>
                <a:gd name="connsiteX2" fmla="*/ 1819656 w 1823647"/>
                <a:gd name="connsiteY2" fmla="*/ 958646 h 1375698"/>
                <a:gd name="connsiteX3" fmla="*/ 1243584 w 1823647"/>
                <a:gd name="connsiteY3" fmla="*/ 1360982 h 1375698"/>
                <a:gd name="connsiteX4" fmla="*/ 630936 w 1823647"/>
                <a:gd name="connsiteY4" fmla="*/ 474014 h 1375698"/>
                <a:gd name="connsiteX5" fmla="*/ 630936 w 1823647"/>
                <a:gd name="connsiteY5" fmla="*/ 474014 h 1375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3647" h="1375698">
                  <a:moveTo>
                    <a:pt x="0" y="117398"/>
                  </a:moveTo>
                  <a:cubicBezTo>
                    <a:pt x="557022" y="24434"/>
                    <a:pt x="1114044" y="-68530"/>
                    <a:pt x="1417320" y="71678"/>
                  </a:cubicBezTo>
                  <a:cubicBezTo>
                    <a:pt x="1720596" y="211886"/>
                    <a:pt x="1848612" y="743762"/>
                    <a:pt x="1819656" y="958646"/>
                  </a:cubicBezTo>
                  <a:cubicBezTo>
                    <a:pt x="1790700" y="1173530"/>
                    <a:pt x="1441704" y="1441754"/>
                    <a:pt x="1243584" y="1360982"/>
                  </a:cubicBezTo>
                  <a:cubicBezTo>
                    <a:pt x="1045464" y="1280210"/>
                    <a:pt x="630936" y="474014"/>
                    <a:pt x="630936" y="474014"/>
                  </a:cubicBezTo>
                  <a:lnTo>
                    <a:pt x="630936" y="474014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手繪多邊形 49"/>
            <p:cNvSpPr/>
            <p:nvPr/>
          </p:nvSpPr>
          <p:spPr>
            <a:xfrm>
              <a:off x="5001768" y="4343592"/>
              <a:ext cx="1756005" cy="603312"/>
            </a:xfrm>
            <a:custGeom>
              <a:avLst/>
              <a:gdLst>
                <a:gd name="connsiteX0" fmla="*/ 603504 w 1756005"/>
                <a:gd name="connsiteY0" fmla="*/ 219264 h 603312"/>
                <a:gd name="connsiteX1" fmla="*/ 1408176 w 1756005"/>
                <a:gd name="connsiteY1" fmla="*/ 8952 h 603312"/>
                <a:gd name="connsiteX2" fmla="*/ 1673352 w 1756005"/>
                <a:gd name="connsiteY2" fmla="*/ 484440 h 603312"/>
                <a:gd name="connsiteX3" fmla="*/ 0 w 1756005"/>
                <a:gd name="connsiteY3" fmla="*/ 603312 h 603312"/>
                <a:gd name="connsiteX4" fmla="*/ 0 w 1756005"/>
                <a:gd name="connsiteY4" fmla="*/ 603312 h 603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56005" h="603312">
                  <a:moveTo>
                    <a:pt x="603504" y="219264"/>
                  </a:moveTo>
                  <a:cubicBezTo>
                    <a:pt x="916686" y="92010"/>
                    <a:pt x="1229868" y="-35244"/>
                    <a:pt x="1408176" y="8952"/>
                  </a:cubicBezTo>
                  <a:cubicBezTo>
                    <a:pt x="1586484" y="53148"/>
                    <a:pt x="1908048" y="385380"/>
                    <a:pt x="1673352" y="484440"/>
                  </a:cubicBezTo>
                  <a:cubicBezTo>
                    <a:pt x="1438656" y="583500"/>
                    <a:pt x="0" y="603312"/>
                    <a:pt x="0" y="603312"/>
                  </a:cubicBezTo>
                  <a:lnTo>
                    <a:pt x="0" y="603312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35" name="直線接點 34"/>
            <p:cNvCxnSpPr>
              <a:stCxn id="14" idx="3"/>
              <a:endCxn id="13" idx="1"/>
            </p:cNvCxnSpPr>
            <p:nvPr/>
          </p:nvCxnSpPr>
          <p:spPr>
            <a:xfrm>
              <a:off x="2934182" y="3240635"/>
              <a:ext cx="18616" cy="118133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手繪多邊形 35"/>
            <p:cNvSpPr/>
            <p:nvPr/>
          </p:nvSpPr>
          <p:spPr>
            <a:xfrm>
              <a:off x="1779102" y="3172968"/>
              <a:ext cx="1192698" cy="1353312"/>
            </a:xfrm>
            <a:custGeom>
              <a:avLst/>
              <a:gdLst>
                <a:gd name="connsiteX0" fmla="*/ 580050 w 1192698"/>
                <a:gd name="connsiteY0" fmla="*/ 0 h 1353312"/>
                <a:gd name="connsiteX1" fmla="*/ 3978 w 1192698"/>
                <a:gd name="connsiteY1" fmla="*/ 338328 h 1353312"/>
                <a:gd name="connsiteX2" fmla="*/ 369738 w 1192698"/>
                <a:gd name="connsiteY2" fmla="*/ 1133856 h 1353312"/>
                <a:gd name="connsiteX3" fmla="*/ 1192698 w 1192698"/>
                <a:gd name="connsiteY3" fmla="*/ 1353312 h 1353312"/>
                <a:gd name="connsiteX4" fmla="*/ 1192698 w 1192698"/>
                <a:gd name="connsiteY4" fmla="*/ 1353312 h 1353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2698" h="1353312">
                  <a:moveTo>
                    <a:pt x="580050" y="0"/>
                  </a:moveTo>
                  <a:cubicBezTo>
                    <a:pt x="309540" y="74676"/>
                    <a:pt x="39030" y="149352"/>
                    <a:pt x="3978" y="338328"/>
                  </a:cubicBezTo>
                  <a:cubicBezTo>
                    <a:pt x="-31074" y="527304"/>
                    <a:pt x="171618" y="964692"/>
                    <a:pt x="369738" y="1133856"/>
                  </a:cubicBezTo>
                  <a:cubicBezTo>
                    <a:pt x="567858" y="1303020"/>
                    <a:pt x="1192698" y="1353312"/>
                    <a:pt x="1192698" y="1353312"/>
                  </a:cubicBezTo>
                  <a:lnTo>
                    <a:pt x="1192698" y="1353312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34" name="文字方塊 33"/>
          <p:cNvSpPr txBox="1"/>
          <p:nvPr/>
        </p:nvSpPr>
        <p:spPr>
          <a:xfrm>
            <a:off x="5004809" y="141214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A</a:t>
            </a:r>
            <a:endParaRPr lang="zh-TW" altLang="en-US" dirty="0"/>
          </a:p>
        </p:txBody>
      </p:sp>
      <p:sp>
        <p:nvSpPr>
          <p:cNvPr id="37" name="文字方塊 36"/>
          <p:cNvSpPr txBox="1"/>
          <p:nvPr/>
        </p:nvSpPr>
        <p:spPr>
          <a:xfrm>
            <a:off x="6640325" y="1237240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A’</a:t>
            </a:r>
            <a:endParaRPr lang="zh-TW" altLang="en-US" dirty="0"/>
          </a:p>
        </p:txBody>
      </p:sp>
      <p:sp>
        <p:nvSpPr>
          <p:cNvPr id="41" name="文字方塊 40"/>
          <p:cNvSpPr txBox="1"/>
          <p:nvPr/>
        </p:nvSpPr>
        <p:spPr>
          <a:xfrm>
            <a:off x="5079547" y="234435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</a:t>
            </a:r>
            <a:endParaRPr lang="zh-TW" altLang="en-US" dirty="0"/>
          </a:p>
        </p:txBody>
      </p:sp>
      <p:sp>
        <p:nvSpPr>
          <p:cNvPr id="88" name="文字方塊 87"/>
          <p:cNvSpPr txBox="1"/>
          <p:nvPr/>
        </p:nvSpPr>
        <p:spPr>
          <a:xfrm>
            <a:off x="5123933" y="1721959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B</a:t>
            </a:r>
            <a:endParaRPr lang="zh-TW" altLang="en-US" dirty="0"/>
          </a:p>
        </p:txBody>
      </p:sp>
      <p:sp>
        <p:nvSpPr>
          <p:cNvPr id="90" name="文字方塊 89"/>
          <p:cNvSpPr txBox="1"/>
          <p:nvPr/>
        </p:nvSpPr>
        <p:spPr>
          <a:xfrm>
            <a:off x="4387585" y="797461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Not B</a:t>
            </a:r>
            <a:endParaRPr lang="zh-TW" altLang="en-US" dirty="0"/>
          </a:p>
        </p:txBody>
      </p:sp>
      <p:sp>
        <p:nvSpPr>
          <p:cNvPr id="42" name="文字方塊 41"/>
          <p:cNvSpPr txBox="1"/>
          <p:nvPr/>
        </p:nvSpPr>
        <p:spPr>
          <a:xfrm>
            <a:off x="6588152" y="211073"/>
            <a:ext cx="375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C’</a:t>
            </a:r>
            <a:endParaRPr lang="zh-TW" altLang="en-US" dirty="0"/>
          </a:p>
        </p:txBody>
      </p:sp>
      <p:sp>
        <p:nvSpPr>
          <p:cNvPr id="94" name="文字方塊 93"/>
          <p:cNvSpPr txBox="1"/>
          <p:nvPr/>
        </p:nvSpPr>
        <p:spPr>
          <a:xfrm>
            <a:off x="6706542" y="1661469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B’</a:t>
            </a:r>
            <a:endParaRPr lang="zh-TW" altLang="en-US" dirty="0"/>
          </a:p>
        </p:txBody>
      </p:sp>
      <p:sp>
        <p:nvSpPr>
          <p:cNvPr id="43" name="文字方塊 42"/>
          <p:cNvSpPr txBox="1"/>
          <p:nvPr/>
        </p:nvSpPr>
        <p:spPr>
          <a:xfrm>
            <a:off x="7092543" y="489297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Not B’</a:t>
            </a:r>
            <a:endParaRPr lang="zh-TW" altLang="en-US" dirty="0"/>
          </a:p>
        </p:txBody>
      </p:sp>
      <p:sp>
        <p:nvSpPr>
          <p:cNvPr id="44" name="文字方塊 43"/>
          <p:cNvSpPr txBox="1"/>
          <p:nvPr/>
        </p:nvSpPr>
        <p:spPr>
          <a:xfrm>
            <a:off x="7036636" y="1332791"/>
            <a:ext cx="776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Not C’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689117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203004" cy="1325563"/>
          </a:xfrm>
        </p:spPr>
        <p:txBody>
          <a:bodyPr>
            <a:normAutofit/>
          </a:bodyPr>
          <a:lstStyle/>
          <a:p>
            <a:r>
              <a:rPr lang="en-US" altLang="zh-TW" sz="3600" dirty="0"/>
              <a:t>Special case 5:  </a:t>
            </a:r>
            <a:r>
              <a:rPr lang="en-US" altLang="zh-TW" sz="3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idea</a:t>
            </a:r>
            <a:endParaRPr lang="zh-TW" altLang="en-US" sz="36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文字方塊 38"/>
          <p:cNvSpPr txBox="1"/>
          <p:nvPr/>
        </p:nvSpPr>
        <p:spPr>
          <a:xfrm>
            <a:off x="5104732" y="1567185"/>
            <a:ext cx="599163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b="1" dirty="0">
                <a:solidFill>
                  <a:srgbClr val="FF0000"/>
                </a:solidFill>
              </a:rPr>
              <a:t>The drawing of case 4 is rather complicate.  I  need to explain the location of X and Y more carefully.  </a:t>
            </a:r>
            <a:r>
              <a:rPr lang="en-US" altLang="zh-TW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First, consider they are floating.</a:t>
            </a:r>
          </a:p>
          <a:p>
            <a:endParaRPr lang="en-US" altLang="zh-TW" b="1" dirty="0">
              <a:solidFill>
                <a:srgbClr val="FF0000"/>
              </a:solidFill>
            </a:endParaRPr>
          </a:p>
          <a:p>
            <a:endParaRPr lang="en-US" altLang="zh-TW" b="1" dirty="0">
              <a:solidFill>
                <a:srgbClr val="FF0000"/>
              </a:solidFill>
            </a:endParaRPr>
          </a:p>
          <a:p>
            <a:r>
              <a:rPr lang="en-US" altLang="zh-TW" dirty="0"/>
              <a:t>Since D,B,F, E is a 4-cycle, D’,B’F’E’ is a 4-cycle to fit the definition of good edge join.  Otherwise, A=B.</a:t>
            </a:r>
          </a:p>
          <a:p>
            <a:r>
              <a:rPr lang="en-US" altLang="zh-TW" dirty="0"/>
              <a:t>Thus, Y=B’.  Similarly, X=A.</a:t>
            </a:r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Therefore, the actual drawing is the lower graph.</a:t>
            </a:r>
          </a:p>
          <a:p>
            <a:endParaRPr lang="en-US" altLang="zh-TW" dirty="0"/>
          </a:p>
          <a:p>
            <a:r>
              <a:rPr lang="en-US" altLang="zh-TW" sz="2400" b="1" dirty="0">
                <a:solidFill>
                  <a:srgbClr val="FF0000"/>
                </a:solidFill>
              </a:rPr>
              <a:t>We will use this concept in the following cases.</a:t>
            </a:r>
          </a:p>
          <a:p>
            <a:endParaRPr lang="zh-TW" altLang="en-US" dirty="0"/>
          </a:p>
        </p:txBody>
      </p:sp>
      <p:sp>
        <p:nvSpPr>
          <p:cNvPr id="55" name="矩形 54"/>
          <p:cNvSpPr/>
          <p:nvPr/>
        </p:nvSpPr>
        <p:spPr>
          <a:xfrm>
            <a:off x="185156" y="1635266"/>
            <a:ext cx="1645841" cy="17634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7" name="直線接點 56"/>
          <p:cNvCxnSpPr/>
          <p:nvPr/>
        </p:nvCxnSpPr>
        <p:spPr>
          <a:xfrm flipH="1">
            <a:off x="1989704" y="1923288"/>
            <a:ext cx="11756" cy="113445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接點 58"/>
          <p:cNvCxnSpPr/>
          <p:nvPr/>
        </p:nvCxnSpPr>
        <p:spPr>
          <a:xfrm flipH="1" flipV="1">
            <a:off x="1525341" y="1817484"/>
            <a:ext cx="464362" cy="10580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接點 59"/>
          <p:cNvCxnSpPr/>
          <p:nvPr/>
        </p:nvCxnSpPr>
        <p:spPr>
          <a:xfrm flipH="1">
            <a:off x="1572365" y="1923288"/>
            <a:ext cx="417339" cy="14695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接點 60"/>
          <p:cNvCxnSpPr/>
          <p:nvPr/>
        </p:nvCxnSpPr>
        <p:spPr>
          <a:xfrm flipH="1" flipV="1">
            <a:off x="1572365" y="2863769"/>
            <a:ext cx="417339" cy="193974"/>
          </a:xfrm>
          <a:prstGeom prst="line">
            <a:avLst/>
          </a:prstGeom>
          <a:ln w="31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接點 61"/>
          <p:cNvCxnSpPr/>
          <p:nvPr/>
        </p:nvCxnSpPr>
        <p:spPr>
          <a:xfrm flipH="1">
            <a:off x="1631145" y="3057742"/>
            <a:ext cx="358558" cy="135194"/>
          </a:xfrm>
          <a:prstGeom prst="line">
            <a:avLst/>
          </a:prstGeom>
          <a:ln>
            <a:solidFill>
              <a:schemeClr val="accent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3" name="橢圓 62"/>
          <p:cNvSpPr/>
          <p:nvPr/>
        </p:nvSpPr>
        <p:spPr>
          <a:xfrm>
            <a:off x="1927984" y="1849813"/>
            <a:ext cx="146951" cy="146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4" name="橢圓 63"/>
          <p:cNvSpPr/>
          <p:nvPr/>
        </p:nvSpPr>
        <p:spPr>
          <a:xfrm>
            <a:off x="1927984" y="2978389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5" name="橢圓 64"/>
          <p:cNvSpPr/>
          <p:nvPr/>
        </p:nvSpPr>
        <p:spPr>
          <a:xfrm>
            <a:off x="1498889" y="3119461"/>
            <a:ext cx="146951" cy="1469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6" name="橢圓 65"/>
          <p:cNvSpPr/>
          <p:nvPr/>
        </p:nvSpPr>
        <p:spPr>
          <a:xfrm>
            <a:off x="1498889" y="2813806"/>
            <a:ext cx="146951" cy="1469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7" name="橢圓 66"/>
          <p:cNvSpPr/>
          <p:nvPr/>
        </p:nvSpPr>
        <p:spPr>
          <a:xfrm>
            <a:off x="1487134" y="1963945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8" name="橢圓 67"/>
          <p:cNvSpPr/>
          <p:nvPr/>
        </p:nvSpPr>
        <p:spPr>
          <a:xfrm>
            <a:off x="1451866" y="1729804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9" name="矩形 68"/>
          <p:cNvSpPr/>
          <p:nvPr/>
        </p:nvSpPr>
        <p:spPr>
          <a:xfrm flipH="1" flipV="1">
            <a:off x="2440840" y="1555913"/>
            <a:ext cx="1645841" cy="17634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0" name="直線接點 69"/>
          <p:cNvCxnSpPr/>
          <p:nvPr/>
        </p:nvCxnSpPr>
        <p:spPr>
          <a:xfrm flipV="1">
            <a:off x="2270377" y="1896837"/>
            <a:ext cx="11756" cy="1134455"/>
          </a:xfrm>
          <a:prstGeom prst="line">
            <a:avLst/>
          </a:prstGeom>
          <a:ln w="3175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接點 70"/>
          <p:cNvCxnSpPr/>
          <p:nvPr/>
        </p:nvCxnSpPr>
        <p:spPr>
          <a:xfrm>
            <a:off x="2282133" y="3031292"/>
            <a:ext cx="464362" cy="1058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接點 71"/>
          <p:cNvCxnSpPr/>
          <p:nvPr/>
        </p:nvCxnSpPr>
        <p:spPr>
          <a:xfrm flipV="1">
            <a:off x="2282133" y="2884343"/>
            <a:ext cx="417339" cy="146951"/>
          </a:xfrm>
          <a:prstGeom prst="line">
            <a:avLst/>
          </a:prstGeom>
          <a:ln w="31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接點 72"/>
          <p:cNvCxnSpPr/>
          <p:nvPr/>
        </p:nvCxnSpPr>
        <p:spPr>
          <a:xfrm>
            <a:off x="2282133" y="1896837"/>
            <a:ext cx="417339" cy="19397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接點 73"/>
          <p:cNvCxnSpPr/>
          <p:nvPr/>
        </p:nvCxnSpPr>
        <p:spPr>
          <a:xfrm flipV="1">
            <a:off x="2282133" y="1761643"/>
            <a:ext cx="358558" cy="135194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橢圓 74"/>
          <p:cNvSpPr/>
          <p:nvPr/>
        </p:nvSpPr>
        <p:spPr>
          <a:xfrm flipH="1" flipV="1">
            <a:off x="2196903" y="2957818"/>
            <a:ext cx="146951" cy="146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6" name="橢圓 75"/>
          <p:cNvSpPr/>
          <p:nvPr/>
        </p:nvSpPr>
        <p:spPr>
          <a:xfrm flipH="1" flipV="1">
            <a:off x="2196903" y="1829240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7" name="橢圓 76"/>
          <p:cNvSpPr/>
          <p:nvPr/>
        </p:nvSpPr>
        <p:spPr>
          <a:xfrm flipH="1" flipV="1">
            <a:off x="2625998" y="1688168"/>
            <a:ext cx="146951" cy="1469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8" name="橢圓 77"/>
          <p:cNvSpPr/>
          <p:nvPr/>
        </p:nvSpPr>
        <p:spPr>
          <a:xfrm flipH="1" flipV="1">
            <a:off x="2625998" y="1993824"/>
            <a:ext cx="146951" cy="1469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9" name="橢圓 78"/>
          <p:cNvSpPr/>
          <p:nvPr/>
        </p:nvSpPr>
        <p:spPr>
          <a:xfrm flipH="1" flipV="1">
            <a:off x="2637753" y="2843685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0" name="橢圓 79"/>
          <p:cNvSpPr/>
          <p:nvPr/>
        </p:nvSpPr>
        <p:spPr>
          <a:xfrm flipH="1" flipV="1">
            <a:off x="2673021" y="3077827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1" name="直線接點 80"/>
          <p:cNvCxnSpPr>
            <a:stCxn id="68" idx="6"/>
            <a:endCxn id="77" idx="6"/>
          </p:cNvCxnSpPr>
          <p:nvPr/>
        </p:nvCxnSpPr>
        <p:spPr>
          <a:xfrm flipV="1">
            <a:off x="1598816" y="1761643"/>
            <a:ext cx="1027181" cy="41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接點 81"/>
          <p:cNvCxnSpPr>
            <a:stCxn id="67" idx="5"/>
            <a:endCxn id="78" idx="6"/>
          </p:cNvCxnSpPr>
          <p:nvPr/>
        </p:nvCxnSpPr>
        <p:spPr>
          <a:xfrm flipV="1">
            <a:off x="1612563" y="2067299"/>
            <a:ext cx="1013433" cy="220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接點 82"/>
          <p:cNvCxnSpPr>
            <a:stCxn id="66" idx="6"/>
            <a:endCxn id="79" idx="4"/>
          </p:cNvCxnSpPr>
          <p:nvPr/>
        </p:nvCxnSpPr>
        <p:spPr>
          <a:xfrm flipV="1">
            <a:off x="1645839" y="2843685"/>
            <a:ext cx="1065388" cy="43596"/>
          </a:xfrm>
          <a:prstGeom prst="line">
            <a:avLst/>
          </a:prstGeom>
          <a:ln w="3175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接點 83"/>
          <p:cNvCxnSpPr>
            <a:stCxn id="65" idx="5"/>
            <a:endCxn id="80" idx="6"/>
          </p:cNvCxnSpPr>
          <p:nvPr/>
        </p:nvCxnSpPr>
        <p:spPr>
          <a:xfrm flipV="1">
            <a:off x="1624320" y="3151302"/>
            <a:ext cx="1048702" cy="93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橢圓 84"/>
          <p:cNvSpPr/>
          <p:nvPr/>
        </p:nvSpPr>
        <p:spPr>
          <a:xfrm flipH="1" flipV="1">
            <a:off x="3025123" y="1896837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6" name="直線接點 85"/>
          <p:cNvCxnSpPr>
            <a:stCxn id="78" idx="3"/>
            <a:endCxn id="85" idx="6"/>
          </p:cNvCxnSpPr>
          <p:nvPr/>
        </p:nvCxnSpPr>
        <p:spPr>
          <a:xfrm flipV="1">
            <a:off x="2751427" y="1970312"/>
            <a:ext cx="273696" cy="4503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7" name="橢圓 86"/>
          <p:cNvSpPr/>
          <p:nvPr/>
        </p:nvSpPr>
        <p:spPr>
          <a:xfrm>
            <a:off x="1114615" y="1931387"/>
            <a:ext cx="146951" cy="1469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cxnSp>
        <p:nvCxnSpPr>
          <p:cNvPr id="89" name="直線接點 88"/>
          <p:cNvCxnSpPr>
            <a:stCxn id="87" idx="4"/>
            <a:endCxn id="67" idx="2"/>
          </p:cNvCxnSpPr>
          <p:nvPr/>
        </p:nvCxnSpPr>
        <p:spPr>
          <a:xfrm flipV="1">
            <a:off x="1188091" y="2037421"/>
            <a:ext cx="299043" cy="409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1" name="直線接點 90"/>
          <p:cNvCxnSpPr>
            <a:stCxn id="78" idx="0"/>
            <a:endCxn id="79" idx="4"/>
          </p:cNvCxnSpPr>
          <p:nvPr/>
        </p:nvCxnSpPr>
        <p:spPr>
          <a:xfrm>
            <a:off x="2699473" y="2140775"/>
            <a:ext cx="11756" cy="70291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橢圓 91"/>
          <p:cNvSpPr/>
          <p:nvPr/>
        </p:nvSpPr>
        <p:spPr>
          <a:xfrm>
            <a:off x="2997779" y="2780832"/>
            <a:ext cx="146951" cy="1469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cxnSp>
        <p:nvCxnSpPr>
          <p:cNvPr id="32" name="直線接點 31"/>
          <p:cNvCxnSpPr>
            <a:stCxn id="79" idx="4"/>
            <a:endCxn id="92" idx="2"/>
          </p:cNvCxnSpPr>
          <p:nvPr/>
        </p:nvCxnSpPr>
        <p:spPr>
          <a:xfrm>
            <a:off x="2711228" y="2843685"/>
            <a:ext cx="286551" cy="106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手繪多邊形 2"/>
          <p:cNvSpPr/>
          <p:nvPr/>
        </p:nvSpPr>
        <p:spPr>
          <a:xfrm>
            <a:off x="1149883" y="2055301"/>
            <a:ext cx="494268" cy="1188720"/>
          </a:xfrm>
          <a:custGeom>
            <a:avLst/>
            <a:gdLst>
              <a:gd name="connsiteX0" fmla="*/ 421116 w 494268"/>
              <a:gd name="connsiteY0" fmla="*/ 0 h 1188720"/>
              <a:gd name="connsiteX1" fmla="*/ 492 w 494268"/>
              <a:gd name="connsiteY1" fmla="*/ 539496 h 1188720"/>
              <a:gd name="connsiteX2" fmla="*/ 494268 w 494268"/>
              <a:gd name="connsiteY2" fmla="*/ 1188720 h 1188720"/>
              <a:gd name="connsiteX3" fmla="*/ 494268 w 494268"/>
              <a:gd name="connsiteY3" fmla="*/ 1188720 h 1188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4268" h="1188720">
                <a:moveTo>
                  <a:pt x="421116" y="0"/>
                </a:moveTo>
                <a:cubicBezTo>
                  <a:pt x="204708" y="170688"/>
                  <a:pt x="-11700" y="341376"/>
                  <a:pt x="492" y="539496"/>
                </a:cubicBezTo>
                <a:cubicBezTo>
                  <a:pt x="12684" y="737616"/>
                  <a:pt x="494268" y="1188720"/>
                  <a:pt x="494268" y="1188720"/>
                </a:cubicBezTo>
                <a:lnTo>
                  <a:pt x="494268" y="1188720"/>
                </a:ln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33" name="群組 32"/>
          <p:cNvGrpSpPr/>
          <p:nvPr/>
        </p:nvGrpSpPr>
        <p:grpSpPr>
          <a:xfrm>
            <a:off x="0" y="4220434"/>
            <a:ext cx="3901525" cy="1842755"/>
            <a:chOff x="8105827" y="365125"/>
            <a:chExt cx="3901525" cy="1842755"/>
          </a:xfrm>
        </p:grpSpPr>
        <p:sp>
          <p:nvSpPr>
            <p:cNvPr id="88" name="矩形 87"/>
            <p:cNvSpPr/>
            <p:nvPr/>
          </p:nvSpPr>
          <p:spPr>
            <a:xfrm>
              <a:off x="8105827" y="444478"/>
              <a:ext cx="1645841" cy="17634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90" name="直線接點 89"/>
            <p:cNvCxnSpPr/>
            <p:nvPr/>
          </p:nvCxnSpPr>
          <p:spPr>
            <a:xfrm flipH="1">
              <a:off x="9910375" y="732500"/>
              <a:ext cx="11756" cy="1134455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線接點 93"/>
            <p:cNvCxnSpPr/>
            <p:nvPr/>
          </p:nvCxnSpPr>
          <p:spPr>
            <a:xfrm flipH="1" flipV="1">
              <a:off x="9446012" y="626696"/>
              <a:ext cx="464362" cy="105804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線接點 94"/>
            <p:cNvCxnSpPr/>
            <p:nvPr/>
          </p:nvCxnSpPr>
          <p:spPr>
            <a:xfrm flipH="1">
              <a:off x="9493036" y="732500"/>
              <a:ext cx="417339" cy="146951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直線接點 95"/>
            <p:cNvCxnSpPr/>
            <p:nvPr/>
          </p:nvCxnSpPr>
          <p:spPr>
            <a:xfrm flipH="1" flipV="1">
              <a:off x="9493036" y="1672981"/>
              <a:ext cx="417339" cy="193974"/>
            </a:xfrm>
            <a:prstGeom prst="line">
              <a:avLst/>
            </a:prstGeom>
            <a:ln w="31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線接點 96"/>
            <p:cNvCxnSpPr/>
            <p:nvPr/>
          </p:nvCxnSpPr>
          <p:spPr>
            <a:xfrm flipH="1">
              <a:off x="9551816" y="1866954"/>
              <a:ext cx="358558" cy="135194"/>
            </a:xfrm>
            <a:prstGeom prst="line">
              <a:avLst/>
            </a:prstGeom>
            <a:ln>
              <a:solidFill>
                <a:schemeClr val="accent1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98" name="橢圓 97"/>
            <p:cNvSpPr/>
            <p:nvPr/>
          </p:nvSpPr>
          <p:spPr>
            <a:xfrm>
              <a:off x="9848655" y="659025"/>
              <a:ext cx="146951" cy="14695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9" name="橢圓 98"/>
            <p:cNvSpPr/>
            <p:nvPr/>
          </p:nvSpPr>
          <p:spPr>
            <a:xfrm>
              <a:off x="9848655" y="1787601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0" name="橢圓 99"/>
            <p:cNvSpPr/>
            <p:nvPr/>
          </p:nvSpPr>
          <p:spPr>
            <a:xfrm>
              <a:off x="9419560" y="1928673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1" name="橢圓 100"/>
            <p:cNvSpPr/>
            <p:nvPr/>
          </p:nvSpPr>
          <p:spPr>
            <a:xfrm>
              <a:off x="9419560" y="1623018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02" name="橢圓 101"/>
            <p:cNvSpPr/>
            <p:nvPr/>
          </p:nvSpPr>
          <p:spPr>
            <a:xfrm>
              <a:off x="9407805" y="773157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3" name="橢圓 102"/>
            <p:cNvSpPr/>
            <p:nvPr/>
          </p:nvSpPr>
          <p:spPr>
            <a:xfrm>
              <a:off x="9372537" y="539016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4" name="矩形 103"/>
            <p:cNvSpPr/>
            <p:nvPr/>
          </p:nvSpPr>
          <p:spPr>
            <a:xfrm flipH="1" flipV="1">
              <a:off x="10361511" y="365125"/>
              <a:ext cx="1645841" cy="17634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05" name="直線接點 104"/>
            <p:cNvCxnSpPr/>
            <p:nvPr/>
          </p:nvCxnSpPr>
          <p:spPr>
            <a:xfrm flipV="1">
              <a:off x="10191048" y="706049"/>
              <a:ext cx="11756" cy="1134455"/>
            </a:xfrm>
            <a:prstGeom prst="line">
              <a:avLst/>
            </a:prstGeom>
            <a:ln w="3175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直線接點 105"/>
            <p:cNvCxnSpPr/>
            <p:nvPr/>
          </p:nvCxnSpPr>
          <p:spPr>
            <a:xfrm>
              <a:off x="10202804" y="1840504"/>
              <a:ext cx="464362" cy="10580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線接點 106"/>
            <p:cNvCxnSpPr/>
            <p:nvPr/>
          </p:nvCxnSpPr>
          <p:spPr>
            <a:xfrm flipV="1">
              <a:off x="10202804" y="1693555"/>
              <a:ext cx="417339" cy="146951"/>
            </a:xfrm>
            <a:prstGeom prst="line">
              <a:avLst/>
            </a:prstGeom>
            <a:ln w="31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接點 107"/>
            <p:cNvCxnSpPr/>
            <p:nvPr/>
          </p:nvCxnSpPr>
          <p:spPr>
            <a:xfrm>
              <a:off x="10202804" y="706049"/>
              <a:ext cx="417339" cy="193974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接點 108"/>
            <p:cNvCxnSpPr/>
            <p:nvPr/>
          </p:nvCxnSpPr>
          <p:spPr>
            <a:xfrm flipV="1">
              <a:off x="10202804" y="570855"/>
              <a:ext cx="358558" cy="135194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橢圓 109"/>
            <p:cNvSpPr/>
            <p:nvPr/>
          </p:nvSpPr>
          <p:spPr>
            <a:xfrm flipH="1" flipV="1">
              <a:off x="10117574" y="1767030"/>
              <a:ext cx="146951" cy="14695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1" name="橢圓 110"/>
            <p:cNvSpPr/>
            <p:nvPr/>
          </p:nvSpPr>
          <p:spPr>
            <a:xfrm flipH="1" flipV="1">
              <a:off x="10117574" y="638452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2" name="橢圓 111"/>
            <p:cNvSpPr/>
            <p:nvPr/>
          </p:nvSpPr>
          <p:spPr>
            <a:xfrm flipH="1" flipV="1">
              <a:off x="10546669" y="497380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3" name="橢圓 112"/>
            <p:cNvSpPr/>
            <p:nvPr/>
          </p:nvSpPr>
          <p:spPr>
            <a:xfrm flipH="1" flipV="1">
              <a:off x="10546669" y="803036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4" name="橢圓 113"/>
            <p:cNvSpPr/>
            <p:nvPr/>
          </p:nvSpPr>
          <p:spPr>
            <a:xfrm flipH="1" flipV="1">
              <a:off x="10558424" y="1652897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5" name="橢圓 114"/>
            <p:cNvSpPr/>
            <p:nvPr/>
          </p:nvSpPr>
          <p:spPr>
            <a:xfrm flipH="1" flipV="1">
              <a:off x="10593692" y="1887039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6" name="直線接點 115"/>
            <p:cNvCxnSpPr>
              <a:stCxn id="103" idx="6"/>
              <a:endCxn id="112" idx="6"/>
            </p:cNvCxnSpPr>
            <p:nvPr/>
          </p:nvCxnSpPr>
          <p:spPr>
            <a:xfrm flipV="1">
              <a:off x="9519487" y="570855"/>
              <a:ext cx="1027181" cy="416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接點 116"/>
            <p:cNvCxnSpPr>
              <a:stCxn id="102" idx="5"/>
              <a:endCxn id="113" idx="6"/>
            </p:cNvCxnSpPr>
            <p:nvPr/>
          </p:nvCxnSpPr>
          <p:spPr>
            <a:xfrm flipV="1">
              <a:off x="9533234" y="876511"/>
              <a:ext cx="1013433" cy="2207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接點 117"/>
            <p:cNvCxnSpPr>
              <a:stCxn id="101" idx="6"/>
              <a:endCxn id="114" idx="4"/>
            </p:cNvCxnSpPr>
            <p:nvPr/>
          </p:nvCxnSpPr>
          <p:spPr>
            <a:xfrm flipV="1">
              <a:off x="9566510" y="1652897"/>
              <a:ext cx="1065388" cy="43596"/>
            </a:xfrm>
            <a:prstGeom prst="line">
              <a:avLst/>
            </a:prstGeom>
            <a:ln w="3175">
              <a:solidFill>
                <a:srgbClr val="00B0F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接點 118"/>
            <p:cNvCxnSpPr>
              <a:stCxn id="100" idx="5"/>
              <a:endCxn id="115" idx="6"/>
            </p:cNvCxnSpPr>
            <p:nvPr/>
          </p:nvCxnSpPr>
          <p:spPr>
            <a:xfrm flipV="1">
              <a:off x="9544991" y="1960514"/>
              <a:ext cx="1048702" cy="935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線接點 123"/>
            <p:cNvCxnSpPr>
              <a:stCxn id="113" idx="0"/>
              <a:endCxn id="114" idx="4"/>
            </p:cNvCxnSpPr>
            <p:nvPr/>
          </p:nvCxnSpPr>
          <p:spPr>
            <a:xfrm>
              <a:off x="10620144" y="949987"/>
              <a:ext cx="11756" cy="702910"/>
            </a:xfrm>
            <a:prstGeom prst="line">
              <a:avLst/>
            </a:prstGeom>
            <a:ln w="381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橢圓 124"/>
            <p:cNvSpPr/>
            <p:nvPr/>
          </p:nvSpPr>
          <p:spPr>
            <a:xfrm>
              <a:off x="10918450" y="1590044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126" name="直線接點 125"/>
            <p:cNvCxnSpPr>
              <a:stCxn id="114" idx="4"/>
              <a:endCxn id="125" idx="2"/>
            </p:cNvCxnSpPr>
            <p:nvPr/>
          </p:nvCxnSpPr>
          <p:spPr>
            <a:xfrm>
              <a:off x="10631899" y="1652897"/>
              <a:ext cx="286551" cy="1062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手繪多邊形 126"/>
            <p:cNvSpPr/>
            <p:nvPr/>
          </p:nvSpPr>
          <p:spPr>
            <a:xfrm>
              <a:off x="9070554" y="864513"/>
              <a:ext cx="494268" cy="1188720"/>
            </a:xfrm>
            <a:custGeom>
              <a:avLst/>
              <a:gdLst>
                <a:gd name="connsiteX0" fmla="*/ 421116 w 494268"/>
                <a:gd name="connsiteY0" fmla="*/ 0 h 1188720"/>
                <a:gd name="connsiteX1" fmla="*/ 492 w 494268"/>
                <a:gd name="connsiteY1" fmla="*/ 539496 h 1188720"/>
                <a:gd name="connsiteX2" fmla="*/ 494268 w 494268"/>
                <a:gd name="connsiteY2" fmla="*/ 1188720 h 1188720"/>
                <a:gd name="connsiteX3" fmla="*/ 494268 w 494268"/>
                <a:gd name="connsiteY3" fmla="*/ 1188720 h 1188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268" h="1188720">
                  <a:moveTo>
                    <a:pt x="421116" y="0"/>
                  </a:moveTo>
                  <a:cubicBezTo>
                    <a:pt x="204708" y="170688"/>
                    <a:pt x="-11700" y="341376"/>
                    <a:pt x="492" y="539496"/>
                  </a:cubicBezTo>
                  <a:cubicBezTo>
                    <a:pt x="12684" y="737616"/>
                    <a:pt x="494268" y="1188720"/>
                    <a:pt x="494268" y="1188720"/>
                  </a:cubicBezTo>
                  <a:lnTo>
                    <a:pt x="494268" y="1188720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手繪多邊形 36"/>
            <p:cNvSpPr/>
            <p:nvPr/>
          </p:nvSpPr>
          <p:spPr>
            <a:xfrm>
              <a:off x="10698480" y="832104"/>
              <a:ext cx="758973" cy="1115568"/>
            </a:xfrm>
            <a:custGeom>
              <a:avLst/>
              <a:gdLst>
                <a:gd name="connsiteX0" fmla="*/ 0 w 758973"/>
                <a:gd name="connsiteY0" fmla="*/ 0 h 1115568"/>
                <a:gd name="connsiteX1" fmla="*/ 758952 w 758973"/>
                <a:gd name="connsiteY1" fmla="*/ 612648 h 1115568"/>
                <a:gd name="connsiteX2" fmla="*/ 27432 w 758973"/>
                <a:gd name="connsiteY2" fmla="*/ 1115568 h 1115568"/>
                <a:gd name="connsiteX3" fmla="*/ 27432 w 758973"/>
                <a:gd name="connsiteY3" fmla="*/ 1115568 h 1115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8973" h="1115568">
                  <a:moveTo>
                    <a:pt x="0" y="0"/>
                  </a:moveTo>
                  <a:cubicBezTo>
                    <a:pt x="377190" y="213360"/>
                    <a:pt x="754380" y="426720"/>
                    <a:pt x="758952" y="612648"/>
                  </a:cubicBezTo>
                  <a:cubicBezTo>
                    <a:pt x="763524" y="798576"/>
                    <a:pt x="27432" y="1115568"/>
                    <a:pt x="27432" y="1115568"/>
                  </a:cubicBezTo>
                  <a:lnTo>
                    <a:pt x="27432" y="1115568"/>
                  </a:lnTo>
                </a:path>
              </a:pathLst>
            </a:cu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2" name="直線接點 41"/>
            <p:cNvCxnSpPr>
              <a:stCxn id="102" idx="6"/>
              <a:endCxn id="101" idx="7"/>
            </p:cNvCxnSpPr>
            <p:nvPr/>
          </p:nvCxnSpPr>
          <p:spPr>
            <a:xfrm flipH="1">
              <a:off x="9544991" y="846633"/>
              <a:ext cx="9765" cy="79790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文字方塊 33"/>
          <p:cNvSpPr txBox="1"/>
          <p:nvPr/>
        </p:nvSpPr>
        <p:spPr>
          <a:xfrm>
            <a:off x="1403282" y="250619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A</a:t>
            </a:r>
            <a:endParaRPr lang="zh-TW" altLang="en-US" dirty="0"/>
          </a:p>
        </p:txBody>
      </p:sp>
      <p:sp>
        <p:nvSpPr>
          <p:cNvPr id="120" name="文字方塊 119"/>
          <p:cNvSpPr txBox="1"/>
          <p:nvPr/>
        </p:nvSpPr>
        <p:spPr>
          <a:xfrm>
            <a:off x="1506210" y="320336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B</a:t>
            </a:r>
            <a:endParaRPr lang="zh-TW" altLang="en-US" dirty="0"/>
          </a:p>
        </p:txBody>
      </p:sp>
      <p:sp>
        <p:nvSpPr>
          <p:cNvPr id="41" name="文字方塊 40"/>
          <p:cNvSpPr txBox="1"/>
          <p:nvPr/>
        </p:nvSpPr>
        <p:spPr>
          <a:xfrm>
            <a:off x="2669998" y="2471108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A’</a:t>
            </a:r>
            <a:endParaRPr lang="zh-TW" altLang="en-US" dirty="0"/>
          </a:p>
        </p:txBody>
      </p:sp>
      <p:sp>
        <p:nvSpPr>
          <p:cNvPr id="43" name="文字方塊 42"/>
          <p:cNvSpPr txBox="1"/>
          <p:nvPr/>
        </p:nvSpPr>
        <p:spPr>
          <a:xfrm>
            <a:off x="2903922" y="1498085"/>
            <a:ext cx="375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C’</a:t>
            </a:r>
            <a:endParaRPr lang="zh-TW" altLang="en-US" dirty="0"/>
          </a:p>
        </p:txBody>
      </p:sp>
      <p:sp>
        <p:nvSpPr>
          <p:cNvPr id="44" name="文字方塊 43"/>
          <p:cNvSpPr txBox="1"/>
          <p:nvPr/>
        </p:nvSpPr>
        <p:spPr>
          <a:xfrm>
            <a:off x="914988" y="1578238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X</a:t>
            </a:r>
            <a:endParaRPr lang="zh-TW" altLang="en-US" dirty="0"/>
          </a:p>
        </p:txBody>
      </p:sp>
      <p:sp>
        <p:nvSpPr>
          <p:cNvPr id="121" name="文字方塊 120"/>
          <p:cNvSpPr txBox="1"/>
          <p:nvPr/>
        </p:nvSpPr>
        <p:spPr>
          <a:xfrm>
            <a:off x="2806735" y="3000377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B’</a:t>
            </a:r>
            <a:endParaRPr lang="zh-TW" altLang="en-US" dirty="0"/>
          </a:p>
        </p:txBody>
      </p:sp>
      <p:sp>
        <p:nvSpPr>
          <p:cNvPr id="122" name="文字方塊 121"/>
          <p:cNvSpPr txBox="1"/>
          <p:nvPr/>
        </p:nvSpPr>
        <p:spPr>
          <a:xfrm>
            <a:off x="3226204" y="182924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Y</a:t>
            </a:r>
            <a:endParaRPr lang="zh-TW" altLang="en-US" dirty="0"/>
          </a:p>
        </p:txBody>
      </p:sp>
      <p:sp>
        <p:nvSpPr>
          <p:cNvPr id="123" name="文字方塊 122"/>
          <p:cNvSpPr txBox="1"/>
          <p:nvPr/>
        </p:nvSpPr>
        <p:spPr>
          <a:xfrm>
            <a:off x="1434142" y="2133916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D</a:t>
            </a:r>
            <a:endParaRPr lang="zh-TW" altLang="en-US" dirty="0"/>
          </a:p>
        </p:txBody>
      </p:sp>
      <p:sp>
        <p:nvSpPr>
          <p:cNvPr id="47" name="文字方塊 46"/>
          <p:cNvSpPr txBox="1"/>
          <p:nvPr/>
        </p:nvSpPr>
        <p:spPr>
          <a:xfrm>
            <a:off x="1434142" y="146260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</a:t>
            </a:r>
            <a:endParaRPr lang="zh-TW" altLang="en-US" dirty="0"/>
          </a:p>
        </p:txBody>
      </p:sp>
      <p:sp>
        <p:nvSpPr>
          <p:cNvPr id="128" name="文字方塊 127"/>
          <p:cNvSpPr txBox="1"/>
          <p:nvPr/>
        </p:nvSpPr>
        <p:spPr>
          <a:xfrm>
            <a:off x="2772436" y="2040078"/>
            <a:ext cx="385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D’</a:t>
            </a:r>
            <a:endParaRPr lang="zh-TW" altLang="en-US" dirty="0"/>
          </a:p>
        </p:txBody>
      </p:sp>
      <p:sp>
        <p:nvSpPr>
          <p:cNvPr id="51" name="文字方塊 50"/>
          <p:cNvSpPr txBox="1"/>
          <p:nvPr/>
        </p:nvSpPr>
        <p:spPr>
          <a:xfrm>
            <a:off x="1911780" y="1569003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E</a:t>
            </a:r>
            <a:endParaRPr lang="zh-TW" altLang="en-US" dirty="0"/>
          </a:p>
        </p:txBody>
      </p:sp>
      <p:sp>
        <p:nvSpPr>
          <p:cNvPr id="129" name="文字方塊 128"/>
          <p:cNvSpPr txBox="1"/>
          <p:nvPr/>
        </p:nvSpPr>
        <p:spPr>
          <a:xfrm>
            <a:off x="1878002" y="3132445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F</a:t>
            </a:r>
            <a:endParaRPr lang="zh-TW" altLang="en-US" dirty="0"/>
          </a:p>
        </p:txBody>
      </p:sp>
      <p:sp>
        <p:nvSpPr>
          <p:cNvPr id="130" name="文字方塊 129"/>
          <p:cNvSpPr txBox="1"/>
          <p:nvPr/>
        </p:nvSpPr>
        <p:spPr>
          <a:xfrm>
            <a:off x="2149923" y="1558262"/>
            <a:ext cx="354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E’</a:t>
            </a:r>
            <a:endParaRPr lang="zh-TW" altLang="en-US" dirty="0"/>
          </a:p>
        </p:txBody>
      </p:sp>
      <p:sp>
        <p:nvSpPr>
          <p:cNvPr id="131" name="文字方塊 130"/>
          <p:cNvSpPr txBox="1"/>
          <p:nvPr/>
        </p:nvSpPr>
        <p:spPr>
          <a:xfrm>
            <a:off x="2215963" y="3074417"/>
            <a:ext cx="348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F’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704077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5216" y="366690"/>
            <a:ext cx="4720324" cy="1325563"/>
          </a:xfrm>
        </p:spPr>
        <p:txBody>
          <a:bodyPr>
            <a:normAutofit/>
          </a:bodyPr>
          <a:lstStyle/>
          <a:p>
            <a:r>
              <a:rPr lang="en-US" altLang="zh-TW" sz="3600" dirty="0"/>
              <a:t>Special case 5: Continue</a:t>
            </a:r>
            <a:endParaRPr lang="zh-TW" altLang="en-US" sz="3600" dirty="0"/>
          </a:p>
        </p:txBody>
      </p:sp>
      <p:grpSp>
        <p:nvGrpSpPr>
          <p:cNvPr id="47" name="群組 46"/>
          <p:cNvGrpSpPr/>
          <p:nvPr/>
        </p:nvGrpSpPr>
        <p:grpSpPr>
          <a:xfrm>
            <a:off x="6502935" y="3384180"/>
            <a:ext cx="3901525" cy="1842755"/>
            <a:chOff x="6502935" y="3384180"/>
            <a:chExt cx="3901525" cy="1842755"/>
          </a:xfrm>
        </p:grpSpPr>
        <p:sp>
          <p:nvSpPr>
            <p:cNvPr id="121" name="矩形 120"/>
            <p:cNvSpPr/>
            <p:nvPr/>
          </p:nvSpPr>
          <p:spPr>
            <a:xfrm>
              <a:off x="6502935" y="3463533"/>
              <a:ext cx="1645841" cy="17634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2" name="直線接點 121"/>
            <p:cNvCxnSpPr/>
            <p:nvPr/>
          </p:nvCxnSpPr>
          <p:spPr>
            <a:xfrm flipH="1">
              <a:off x="8307483" y="3751555"/>
              <a:ext cx="11756" cy="1134455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直線接點 122"/>
            <p:cNvCxnSpPr/>
            <p:nvPr/>
          </p:nvCxnSpPr>
          <p:spPr>
            <a:xfrm flipH="1" flipV="1">
              <a:off x="7843120" y="3645751"/>
              <a:ext cx="464362" cy="105804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線接點 127"/>
            <p:cNvCxnSpPr/>
            <p:nvPr/>
          </p:nvCxnSpPr>
          <p:spPr>
            <a:xfrm flipH="1">
              <a:off x="7890144" y="3751555"/>
              <a:ext cx="417339" cy="146951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接點 128"/>
            <p:cNvCxnSpPr/>
            <p:nvPr/>
          </p:nvCxnSpPr>
          <p:spPr>
            <a:xfrm flipH="1" flipV="1">
              <a:off x="7890144" y="4692036"/>
              <a:ext cx="417339" cy="193974"/>
            </a:xfrm>
            <a:prstGeom prst="line">
              <a:avLst/>
            </a:prstGeom>
            <a:ln w="31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直線接點 129"/>
            <p:cNvCxnSpPr/>
            <p:nvPr/>
          </p:nvCxnSpPr>
          <p:spPr>
            <a:xfrm flipH="1">
              <a:off x="7948924" y="4886009"/>
              <a:ext cx="358558" cy="135194"/>
            </a:xfrm>
            <a:prstGeom prst="line">
              <a:avLst/>
            </a:prstGeom>
            <a:ln w="38100">
              <a:solidFill>
                <a:srgbClr val="7030A0"/>
              </a:solidFill>
              <a:prstDash val="soli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31" name="橢圓 130"/>
            <p:cNvSpPr/>
            <p:nvPr/>
          </p:nvSpPr>
          <p:spPr>
            <a:xfrm>
              <a:off x="8245763" y="3678080"/>
              <a:ext cx="146951" cy="14695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2" name="橢圓 131"/>
            <p:cNvSpPr/>
            <p:nvPr/>
          </p:nvSpPr>
          <p:spPr>
            <a:xfrm>
              <a:off x="8245763" y="4806656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3" name="橢圓 132"/>
            <p:cNvSpPr/>
            <p:nvPr/>
          </p:nvSpPr>
          <p:spPr>
            <a:xfrm>
              <a:off x="7816668" y="4947728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4" name="橢圓 133"/>
            <p:cNvSpPr/>
            <p:nvPr/>
          </p:nvSpPr>
          <p:spPr>
            <a:xfrm>
              <a:off x="7816668" y="4642073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35" name="橢圓 134"/>
            <p:cNvSpPr/>
            <p:nvPr/>
          </p:nvSpPr>
          <p:spPr>
            <a:xfrm>
              <a:off x="7804913" y="3792212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6" name="橢圓 135"/>
            <p:cNvSpPr/>
            <p:nvPr/>
          </p:nvSpPr>
          <p:spPr>
            <a:xfrm>
              <a:off x="7769645" y="3558071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7" name="矩形 136"/>
            <p:cNvSpPr/>
            <p:nvPr/>
          </p:nvSpPr>
          <p:spPr>
            <a:xfrm flipH="1" flipV="1">
              <a:off x="8758619" y="3384180"/>
              <a:ext cx="1645841" cy="17634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38" name="直線接點 137"/>
            <p:cNvCxnSpPr/>
            <p:nvPr/>
          </p:nvCxnSpPr>
          <p:spPr>
            <a:xfrm flipV="1">
              <a:off x="8588156" y="3725104"/>
              <a:ext cx="11756" cy="1134455"/>
            </a:xfrm>
            <a:prstGeom prst="line">
              <a:avLst/>
            </a:prstGeom>
            <a:ln w="57150">
              <a:solidFill>
                <a:srgbClr val="7030A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直線接點 138"/>
            <p:cNvCxnSpPr/>
            <p:nvPr/>
          </p:nvCxnSpPr>
          <p:spPr>
            <a:xfrm>
              <a:off x="8599912" y="4859559"/>
              <a:ext cx="464362" cy="105805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直線接點 139"/>
            <p:cNvCxnSpPr/>
            <p:nvPr/>
          </p:nvCxnSpPr>
          <p:spPr>
            <a:xfrm flipV="1">
              <a:off x="8599912" y="4712610"/>
              <a:ext cx="417339" cy="146951"/>
            </a:xfrm>
            <a:prstGeom prst="line">
              <a:avLst/>
            </a:prstGeom>
            <a:ln w="31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直線接點 140"/>
            <p:cNvCxnSpPr/>
            <p:nvPr/>
          </p:nvCxnSpPr>
          <p:spPr>
            <a:xfrm>
              <a:off x="8599912" y="3725104"/>
              <a:ext cx="417339" cy="193974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直線接點 141"/>
            <p:cNvCxnSpPr/>
            <p:nvPr/>
          </p:nvCxnSpPr>
          <p:spPr>
            <a:xfrm flipV="1">
              <a:off x="8599912" y="3589910"/>
              <a:ext cx="358558" cy="135194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橢圓 142"/>
            <p:cNvSpPr/>
            <p:nvPr/>
          </p:nvSpPr>
          <p:spPr>
            <a:xfrm flipH="1" flipV="1">
              <a:off x="8514682" y="4786085"/>
              <a:ext cx="146951" cy="14695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4" name="橢圓 143"/>
            <p:cNvSpPr/>
            <p:nvPr/>
          </p:nvSpPr>
          <p:spPr>
            <a:xfrm flipH="1" flipV="1">
              <a:off x="8514682" y="3657507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5" name="橢圓 144"/>
            <p:cNvSpPr/>
            <p:nvPr/>
          </p:nvSpPr>
          <p:spPr>
            <a:xfrm flipH="1" flipV="1">
              <a:off x="8943777" y="3516435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6" name="橢圓 145"/>
            <p:cNvSpPr/>
            <p:nvPr/>
          </p:nvSpPr>
          <p:spPr>
            <a:xfrm flipH="1" flipV="1">
              <a:off x="8943777" y="3822091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7" name="橢圓 146"/>
            <p:cNvSpPr/>
            <p:nvPr/>
          </p:nvSpPr>
          <p:spPr>
            <a:xfrm flipH="1" flipV="1">
              <a:off x="8955532" y="4671952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8" name="橢圓 147"/>
            <p:cNvSpPr/>
            <p:nvPr/>
          </p:nvSpPr>
          <p:spPr>
            <a:xfrm flipH="1" flipV="1">
              <a:off x="8990800" y="4906094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9" name="直線接點 148"/>
            <p:cNvCxnSpPr>
              <a:stCxn id="136" idx="6"/>
              <a:endCxn id="145" idx="6"/>
            </p:cNvCxnSpPr>
            <p:nvPr/>
          </p:nvCxnSpPr>
          <p:spPr>
            <a:xfrm flipV="1">
              <a:off x="7916595" y="3589910"/>
              <a:ext cx="1027181" cy="416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直線接點 149"/>
            <p:cNvCxnSpPr>
              <a:stCxn id="135" idx="5"/>
              <a:endCxn id="146" idx="6"/>
            </p:cNvCxnSpPr>
            <p:nvPr/>
          </p:nvCxnSpPr>
          <p:spPr>
            <a:xfrm flipV="1">
              <a:off x="7930342" y="3895566"/>
              <a:ext cx="1013433" cy="2207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直線接點 150"/>
            <p:cNvCxnSpPr>
              <a:stCxn id="134" idx="6"/>
              <a:endCxn id="147" idx="4"/>
            </p:cNvCxnSpPr>
            <p:nvPr/>
          </p:nvCxnSpPr>
          <p:spPr>
            <a:xfrm flipV="1">
              <a:off x="7963618" y="4671952"/>
              <a:ext cx="1065388" cy="43596"/>
            </a:xfrm>
            <a:prstGeom prst="line">
              <a:avLst/>
            </a:prstGeom>
            <a:ln w="3175">
              <a:solidFill>
                <a:srgbClr val="00B0F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直線接點 151"/>
            <p:cNvCxnSpPr>
              <a:stCxn id="133" idx="5"/>
              <a:endCxn id="148" idx="6"/>
            </p:cNvCxnSpPr>
            <p:nvPr/>
          </p:nvCxnSpPr>
          <p:spPr>
            <a:xfrm flipV="1">
              <a:off x="7942099" y="4979569"/>
              <a:ext cx="1048702" cy="93590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直線接點 152"/>
            <p:cNvCxnSpPr>
              <a:stCxn id="146" idx="0"/>
              <a:endCxn id="147" idx="4"/>
            </p:cNvCxnSpPr>
            <p:nvPr/>
          </p:nvCxnSpPr>
          <p:spPr>
            <a:xfrm>
              <a:off x="9017252" y="3969042"/>
              <a:ext cx="11756" cy="702910"/>
            </a:xfrm>
            <a:prstGeom prst="line">
              <a:avLst/>
            </a:prstGeom>
            <a:ln w="38100">
              <a:solidFill>
                <a:srgbClr val="92D05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橢圓 153"/>
            <p:cNvSpPr/>
            <p:nvPr/>
          </p:nvSpPr>
          <p:spPr>
            <a:xfrm>
              <a:off x="9315558" y="4609099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155" name="直線接點 154"/>
            <p:cNvCxnSpPr>
              <a:stCxn id="147" idx="4"/>
              <a:endCxn id="154" idx="2"/>
            </p:cNvCxnSpPr>
            <p:nvPr/>
          </p:nvCxnSpPr>
          <p:spPr>
            <a:xfrm>
              <a:off x="9029007" y="4671952"/>
              <a:ext cx="286551" cy="10623"/>
            </a:xfrm>
            <a:prstGeom prst="line">
              <a:avLst/>
            </a:prstGeom>
            <a:ln w="381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6" name="手繪多邊形 155"/>
            <p:cNvSpPr/>
            <p:nvPr/>
          </p:nvSpPr>
          <p:spPr>
            <a:xfrm>
              <a:off x="7467662" y="3883568"/>
              <a:ext cx="494268" cy="1188720"/>
            </a:xfrm>
            <a:custGeom>
              <a:avLst/>
              <a:gdLst>
                <a:gd name="connsiteX0" fmla="*/ 421116 w 494268"/>
                <a:gd name="connsiteY0" fmla="*/ 0 h 1188720"/>
                <a:gd name="connsiteX1" fmla="*/ 492 w 494268"/>
                <a:gd name="connsiteY1" fmla="*/ 539496 h 1188720"/>
                <a:gd name="connsiteX2" fmla="*/ 494268 w 494268"/>
                <a:gd name="connsiteY2" fmla="*/ 1188720 h 1188720"/>
                <a:gd name="connsiteX3" fmla="*/ 494268 w 494268"/>
                <a:gd name="connsiteY3" fmla="*/ 1188720 h 1188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268" h="1188720">
                  <a:moveTo>
                    <a:pt x="421116" y="0"/>
                  </a:moveTo>
                  <a:cubicBezTo>
                    <a:pt x="204708" y="170688"/>
                    <a:pt x="-11700" y="341376"/>
                    <a:pt x="492" y="539496"/>
                  </a:cubicBezTo>
                  <a:cubicBezTo>
                    <a:pt x="12684" y="737616"/>
                    <a:pt x="494268" y="1188720"/>
                    <a:pt x="494268" y="1188720"/>
                  </a:cubicBezTo>
                  <a:lnTo>
                    <a:pt x="494268" y="1188720"/>
                  </a:lnTo>
                </a:path>
              </a:pathLst>
            </a:custGeom>
            <a:noFill/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7" name="手繪多邊形 156"/>
            <p:cNvSpPr/>
            <p:nvPr/>
          </p:nvSpPr>
          <p:spPr>
            <a:xfrm>
              <a:off x="9095588" y="3851159"/>
              <a:ext cx="758973" cy="1115568"/>
            </a:xfrm>
            <a:custGeom>
              <a:avLst/>
              <a:gdLst>
                <a:gd name="connsiteX0" fmla="*/ 0 w 758973"/>
                <a:gd name="connsiteY0" fmla="*/ 0 h 1115568"/>
                <a:gd name="connsiteX1" fmla="*/ 758952 w 758973"/>
                <a:gd name="connsiteY1" fmla="*/ 612648 h 1115568"/>
                <a:gd name="connsiteX2" fmla="*/ 27432 w 758973"/>
                <a:gd name="connsiteY2" fmla="*/ 1115568 h 1115568"/>
                <a:gd name="connsiteX3" fmla="*/ 27432 w 758973"/>
                <a:gd name="connsiteY3" fmla="*/ 1115568 h 1115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8973" h="1115568">
                  <a:moveTo>
                    <a:pt x="0" y="0"/>
                  </a:moveTo>
                  <a:cubicBezTo>
                    <a:pt x="377190" y="213360"/>
                    <a:pt x="754380" y="426720"/>
                    <a:pt x="758952" y="612648"/>
                  </a:cubicBezTo>
                  <a:cubicBezTo>
                    <a:pt x="763524" y="798576"/>
                    <a:pt x="27432" y="1115568"/>
                    <a:pt x="27432" y="1115568"/>
                  </a:cubicBezTo>
                  <a:lnTo>
                    <a:pt x="27432" y="1115568"/>
                  </a:lnTo>
                </a:path>
              </a:pathLst>
            </a:cu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58" name="直線接點 157"/>
            <p:cNvCxnSpPr>
              <a:stCxn id="135" idx="6"/>
              <a:endCxn id="134" idx="7"/>
            </p:cNvCxnSpPr>
            <p:nvPr/>
          </p:nvCxnSpPr>
          <p:spPr>
            <a:xfrm flipH="1">
              <a:off x="7942099" y="3865688"/>
              <a:ext cx="9765" cy="797905"/>
            </a:xfrm>
            <a:prstGeom prst="line">
              <a:avLst/>
            </a:prstGeom>
            <a:ln w="57150">
              <a:solidFill>
                <a:srgbClr val="92D05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手繪多邊形 33"/>
            <p:cNvSpPr/>
            <p:nvPr/>
          </p:nvSpPr>
          <p:spPr>
            <a:xfrm>
              <a:off x="6518467" y="3507085"/>
              <a:ext cx="3605153" cy="1250266"/>
            </a:xfrm>
            <a:custGeom>
              <a:avLst/>
              <a:gdLst>
                <a:gd name="connsiteX0" fmla="*/ 2885025 w 3605153"/>
                <a:gd name="connsiteY0" fmla="*/ 1200839 h 1250266"/>
                <a:gd name="connsiteX1" fmla="*/ 3589360 w 3605153"/>
                <a:gd name="connsiteY1" fmla="*/ 830137 h 1250266"/>
                <a:gd name="connsiteX2" fmla="*/ 3305155 w 3605153"/>
                <a:gd name="connsiteY2" fmla="*/ 125801 h 1250266"/>
                <a:gd name="connsiteX3" fmla="*/ 2514322 w 3605153"/>
                <a:gd name="connsiteY3" fmla="*/ 2234 h 1250266"/>
                <a:gd name="connsiteX4" fmla="*/ 1352787 w 3605153"/>
                <a:gd name="connsiteY4" fmla="*/ 76374 h 1250266"/>
                <a:gd name="connsiteX5" fmla="*/ 55328 w 3605153"/>
                <a:gd name="connsiteY5" fmla="*/ 422364 h 1250266"/>
                <a:gd name="connsiteX6" fmla="*/ 351890 w 3605153"/>
                <a:gd name="connsiteY6" fmla="*/ 1040201 h 1250266"/>
                <a:gd name="connsiteX7" fmla="*/ 1377501 w 3605153"/>
                <a:gd name="connsiteY7" fmla="*/ 1250266 h 1250266"/>
                <a:gd name="connsiteX8" fmla="*/ 1377501 w 3605153"/>
                <a:gd name="connsiteY8" fmla="*/ 1250266 h 1250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05153" h="1250266">
                  <a:moveTo>
                    <a:pt x="2885025" y="1200839"/>
                  </a:moveTo>
                  <a:cubicBezTo>
                    <a:pt x="3202181" y="1105074"/>
                    <a:pt x="3519338" y="1009310"/>
                    <a:pt x="3589360" y="830137"/>
                  </a:cubicBezTo>
                  <a:cubicBezTo>
                    <a:pt x="3659382" y="650964"/>
                    <a:pt x="3484328" y="263785"/>
                    <a:pt x="3305155" y="125801"/>
                  </a:cubicBezTo>
                  <a:cubicBezTo>
                    <a:pt x="3125982" y="-12183"/>
                    <a:pt x="2839717" y="10472"/>
                    <a:pt x="2514322" y="2234"/>
                  </a:cubicBezTo>
                  <a:cubicBezTo>
                    <a:pt x="2188927" y="-6004"/>
                    <a:pt x="1762619" y="6352"/>
                    <a:pt x="1352787" y="76374"/>
                  </a:cubicBezTo>
                  <a:cubicBezTo>
                    <a:pt x="942955" y="146396"/>
                    <a:pt x="222144" y="261726"/>
                    <a:pt x="55328" y="422364"/>
                  </a:cubicBezTo>
                  <a:cubicBezTo>
                    <a:pt x="-111488" y="583002"/>
                    <a:pt x="131528" y="902217"/>
                    <a:pt x="351890" y="1040201"/>
                  </a:cubicBezTo>
                  <a:cubicBezTo>
                    <a:pt x="572252" y="1178185"/>
                    <a:pt x="1377501" y="1250266"/>
                    <a:pt x="1377501" y="1250266"/>
                  </a:cubicBezTo>
                  <a:lnTo>
                    <a:pt x="1377501" y="1250266"/>
                  </a:lnTo>
                </a:path>
              </a:pathLst>
            </a:custGeom>
            <a:noFill/>
            <a:ln w="57150">
              <a:solidFill>
                <a:srgbClr val="92D05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59" name="群組 158"/>
          <p:cNvGrpSpPr/>
          <p:nvPr/>
        </p:nvGrpSpPr>
        <p:grpSpPr>
          <a:xfrm>
            <a:off x="4760108" y="562493"/>
            <a:ext cx="3901525" cy="1842755"/>
            <a:chOff x="8105827" y="365125"/>
            <a:chExt cx="3901525" cy="1842755"/>
          </a:xfrm>
        </p:grpSpPr>
        <p:sp>
          <p:nvSpPr>
            <p:cNvPr id="160" name="矩形 159"/>
            <p:cNvSpPr/>
            <p:nvPr/>
          </p:nvSpPr>
          <p:spPr>
            <a:xfrm>
              <a:off x="8105827" y="444478"/>
              <a:ext cx="1645841" cy="17634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61" name="直線接點 160"/>
            <p:cNvCxnSpPr/>
            <p:nvPr/>
          </p:nvCxnSpPr>
          <p:spPr>
            <a:xfrm flipH="1">
              <a:off x="9910375" y="732500"/>
              <a:ext cx="11756" cy="1134455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直線接點 161"/>
            <p:cNvCxnSpPr/>
            <p:nvPr/>
          </p:nvCxnSpPr>
          <p:spPr>
            <a:xfrm flipH="1" flipV="1">
              <a:off x="9446012" y="626696"/>
              <a:ext cx="464362" cy="105804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直線接點 162"/>
            <p:cNvCxnSpPr/>
            <p:nvPr/>
          </p:nvCxnSpPr>
          <p:spPr>
            <a:xfrm flipH="1">
              <a:off x="9493036" y="732500"/>
              <a:ext cx="417339" cy="146951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接點 163"/>
            <p:cNvCxnSpPr/>
            <p:nvPr/>
          </p:nvCxnSpPr>
          <p:spPr>
            <a:xfrm flipH="1" flipV="1">
              <a:off x="9493036" y="1672981"/>
              <a:ext cx="417339" cy="193974"/>
            </a:xfrm>
            <a:prstGeom prst="line">
              <a:avLst/>
            </a:prstGeom>
            <a:ln w="31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直線接點 164"/>
            <p:cNvCxnSpPr/>
            <p:nvPr/>
          </p:nvCxnSpPr>
          <p:spPr>
            <a:xfrm flipH="1">
              <a:off x="9551816" y="1866954"/>
              <a:ext cx="358558" cy="135194"/>
            </a:xfrm>
            <a:prstGeom prst="line">
              <a:avLst/>
            </a:prstGeom>
            <a:ln>
              <a:solidFill>
                <a:schemeClr val="accent1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66" name="橢圓 165"/>
            <p:cNvSpPr/>
            <p:nvPr/>
          </p:nvSpPr>
          <p:spPr>
            <a:xfrm>
              <a:off x="9848655" y="659025"/>
              <a:ext cx="146951" cy="14695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7" name="橢圓 166"/>
            <p:cNvSpPr/>
            <p:nvPr/>
          </p:nvSpPr>
          <p:spPr>
            <a:xfrm>
              <a:off x="9848655" y="1787601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8" name="橢圓 167"/>
            <p:cNvSpPr/>
            <p:nvPr/>
          </p:nvSpPr>
          <p:spPr>
            <a:xfrm>
              <a:off x="9419560" y="1928673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9" name="橢圓 168"/>
            <p:cNvSpPr/>
            <p:nvPr/>
          </p:nvSpPr>
          <p:spPr>
            <a:xfrm>
              <a:off x="9419560" y="1623018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70" name="橢圓 169"/>
            <p:cNvSpPr/>
            <p:nvPr/>
          </p:nvSpPr>
          <p:spPr>
            <a:xfrm>
              <a:off x="9407805" y="773157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1" name="橢圓 170"/>
            <p:cNvSpPr/>
            <p:nvPr/>
          </p:nvSpPr>
          <p:spPr>
            <a:xfrm>
              <a:off x="9372537" y="539016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2" name="矩形 171"/>
            <p:cNvSpPr/>
            <p:nvPr/>
          </p:nvSpPr>
          <p:spPr>
            <a:xfrm flipH="1" flipV="1">
              <a:off x="10361511" y="365125"/>
              <a:ext cx="1645841" cy="17634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73" name="直線接點 172"/>
            <p:cNvCxnSpPr/>
            <p:nvPr/>
          </p:nvCxnSpPr>
          <p:spPr>
            <a:xfrm flipV="1">
              <a:off x="10191048" y="706049"/>
              <a:ext cx="11756" cy="1134455"/>
            </a:xfrm>
            <a:prstGeom prst="line">
              <a:avLst/>
            </a:prstGeom>
            <a:ln w="3175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直線接點 173"/>
            <p:cNvCxnSpPr/>
            <p:nvPr/>
          </p:nvCxnSpPr>
          <p:spPr>
            <a:xfrm>
              <a:off x="10202804" y="1840504"/>
              <a:ext cx="464362" cy="10580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直線接點 174"/>
            <p:cNvCxnSpPr/>
            <p:nvPr/>
          </p:nvCxnSpPr>
          <p:spPr>
            <a:xfrm flipV="1">
              <a:off x="10202804" y="1693555"/>
              <a:ext cx="417339" cy="146951"/>
            </a:xfrm>
            <a:prstGeom prst="line">
              <a:avLst/>
            </a:prstGeom>
            <a:ln w="31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直線接點 175"/>
            <p:cNvCxnSpPr/>
            <p:nvPr/>
          </p:nvCxnSpPr>
          <p:spPr>
            <a:xfrm>
              <a:off x="10202804" y="706049"/>
              <a:ext cx="417339" cy="193974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直線接點 176"/>
            <p:cNvCxnSpPr/>
            <p:nvPr/>
          </p:nvCxnSpPr>
          <p:spPr>
            <a:xfrm flipV="1">
              <a:off x="10202804" y="570855"/>
              <a:ext cx="358558" cy="135194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8" name="橢圓 177"/>
            <p:cNvSpPr/>
            <p:nvPr/>
          </p:nvSpPr>
          <p:spPr>
            <a:xfrm flipH="1" flipV="1">
              <a:off x="10117574" y="1767030"/>
              <a:ext cx="146951" cy="14695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9" name="橢圓 178"/>
            <p:cNvSpPr/>
            <p:nvPr/>
          </p:nvSpPr>
          <p:spPr>
            <a:xfrm flipH="1" flipV="1">
              <a:off x="10117574" y="638452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0" name="橢圓 179"/>
            <p:cNvSpPr/>
            <p:nvPr/>
          </p:nvSpPr>
          <p:spPr>
            <a:xfrm flipH="1" flipV="1">
              <a:off x="10546669" y="497380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1" name="橢圓 180"/>
            <p:cNvSpPr/>
            <p:nvPr/>
          </p:nvSpPr>
          <p:spPr>
            <a:xfrm flipH="1" flipV="1">
              <a:off x="10546669" y="803036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2" name="橢圓 181"/>
            <p:cNvSpPr/>
            <p:nvPr/>
          </p:nvSpPr>
          <p:spPr>
            <a:xfrm flipH="1" flipV="1">
              <a:off x="10558424" y="1652897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3" name="橢圓 182"/>
            <p:cNvSpPr/>
            <p:nvPr/>
          </p:nvSpPr>
          <p:spPr>
            <a:xfrm flipH="1" flipV="1">
              <a:off x="10593692" y="1887039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84" name="直線接點 183"/>
            <p:cNvCxnSpPr>
              <a:stCxn id="171" idx="6"/>
              <a:endCxn id="180" idx="6"/>
            </p:cNvCxnSpPr>
            <p:nvPr/>
          </p:nvCxnSpPr>
          <p:spPr>
            <a:xfrm flipV="1">
              <a:off x="9519487" y="570855"/>
              <a:ext cx="1027181" cy="416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直線接點 184"/>
            <p:cNvCxnSpPr>
              <a:stCxn id="170" idx="5"/>
              <a:endCxn id="181" idx="6"/>
            </p:cNvCxnSpPr>
            <p:nvPr/>
          </p:nvCxnSpPr>
          <p:spPr>
            <a:xfrm flipV="1">
              <a:off x="9533234" y="876511"/>
              <a:ext cx="1013433" cy="2207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直線接點 185"/>
            <p:cNvCxnSpPr>
              <a:stCxn id="169" idx="6"/>
              <a:endCxn id="182" idx="4"/>
            </p:cNvCxnSpPr>
            <p:nvPr/>
          </p:nvCxnSpPr>
          <p:spPr>
            <a:xfrm flipV="1">
              <a:off x="9566510" y="1652897"/>
              <a:ext cx="1065388" cy="43596"/>
            </a:xfrm>
            <a:prstGeom prst="line">
              <a:avLst/>
            </a:prstGeom>
            <a:ln w="3175">
              <a:solidFill>
                <a:srgbClr val="00B0F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直線接點 186"/>
            <p:cNvCxnSpPr>
              <a:stCxn id="168" idx="5"/>
              <a:endCxn id="183" idx="6"/>
            </p:cNvCxnSpPr>
            <p:nvPr/>
          </p:nvCxnSpPr>
          <p:spPr>
            <a:xfrm flipV="1">
              <a:off x="9544991" y="1960514"/>
              <a:ext cx="1048702" cy="935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直線接點 187"/>
            <p:cNvCxnSpPr>
              <a:stCxn id="181" idx="0"/>
              <a:endCxn id="182" idx="4"/>
            </p:cNvCxnSpPr>
            <p:nvPr/>
          </p:nvCxnSpPr>
          <p:spPr>
            <a:xfrm>
              <a:off x="10620144" y="949987"/>
              <a:ext cx="11756" cy="702910"/>
            </a:xfrm>
            <a:prstGeom prst="line">
              <a:avLst/>
            </a:prstGeom>
            <a:ln w="381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9" name="橢圓 188"/>
            <p:cNvSpPr/>
            <p:nvPr/>
          </p:nvSpPr>
          <p:spPr>
            <a:xfrm>
              <a:off x="10918450" y="1590044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190" name="直線接點 189"/>
            <p:cNvCxnSpPr>
              <a:stCxn id="182" idx="4"/>
              <a:endCxn id="189" idx="2"/>
            </p:cNvCxnSpPr>
            <p:nvPr/>
          </p:nvCxnSpPr>
          <p:spPr>
            <a:xfrm>
              <a:off x="10631899" y="1652897"/>
              <a:ext cx="286551" cy="1062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1" name="手繪多邊形 190"/>
            <p:cNvSpPr/>
            <p:nvPr/>
          </p:nvSpPr>
          <p:spPr>
            <a:xfrm>
              <a:off x="9070554" y="864513"/>
              <a:ext cx="494268" cy="1188720"/>
            </a:xfrm>
            <a:custGeom>
              <a:avLst/>
              <a:gdLst>
                <a:gd name="connsiteX0" fmla="*/ 421116 w 494268"/>
                <a:gd name="connsiteY0" fmla="*/ 0 h 1188720"/>
                <a:gd name="connsiteX1" fmla="*/ 492 w 494268"/>
                <a:gd name="connsiteY1" fmla="*/ 539496 h 1188720"/>
                <a:gd name="connsiteX2" fmla="*/ 494268 w 494268"/>
                <a:gd name="connsiteY2" fmla="*/ 1188720 h 1188720"/>
                <a:gd name="connsiteX3" fmla="*/ 494268 w 494268"/>
                <a:gd name="connsiteY3" fmla="*/ 1188720 h 1188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268" h="1188720">
                  <a:moveTo>
                    <a:pt x="421116" y="0"/>
                  </a:moveTo>
                  <a:cubicBezTo>
                    <a:pt x="204708" y="170688"/>
                    <a:pt x="-11700" y="341376"/>
                    <a:pt x="492" y="539496"/>
                  </a:cubicBezTo>
                  <a:cubicBezTo>
                    <a:pt x="12684" y="737616"/>
                    <a:pt x="494268" y="1188720"/>
                    <a:pt x="494268" y="1188720"/>
                  </a:cubicBezTo>
                  <a:lnTo>
                    <a:pt x="494268" y="1188720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2" name="手繪多邊形 191"/>
            <p:cNvSpPr/>
            <p:nvPr/>
          </p:nvSpPr>
          <p:spPr>
            <a:xfrm>
              <a:off x="10698480" y="832104"/>
              <a:ext cx="758973" cy="1115568"/>
            </a:xfrm>
            <a:custGeom>
              <a:avLst/>
              <a:gdLst>
                <a:gd name="connsiteX0" fmla="*/ 0 w 758973"/>
                <a:gd name="connsiteY0" fmla="*/ 0 h 1115568"/>
                <a:gd name="connsiteX1" fmla="*/ 758952 w 758973"/>
                <a:gd name="connsiteY1" fmla="*/ 612648 h 1115568"/>
                <a:gd name="connsiteX2" fmla="*/ 27432 w 758973"/>
                <a:gd name="connsiteY2" fmla="*/ 1115568 h 1115568"/>
                <a:gd name="connsiteX3" fmla="*/ 27432 w 758973"/>
                <a:gd name="connsiteY3" fmla="*/ 1115568 h 1115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8973" h="1115568">
                  <a:moveTo>
                    <a:pt x="0" y="0"/>
                  </a:moveTo>
                  <a:cubicBezTo>
                    <a:pt x="377190" y="213360"/>
                    <a:pt x="754380" y="426720"/>
                    <a:pt x="758952" y="612648"/>
                  </a:cubicBezTo>
                  <a:cubicBezTo>
                    <a:pt x="763524" y="798576"/>
                    <a:pt x="27432" y="1115568"/>
                    <a:pt x="27432" y="1115568"/>
                  </a:cubicBezTo>
                  <a:lnTo>
                    <a:pt x="27432" y="1115568"/>
                  </a:lnTo>
                </a:path>
              </a:pathLst>
            </a:cu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93" name="直線接點 192"/>
            <p:cNvCxnSpPr>
              <a:stCxn id="170" idx="6"/>
              <a:endCxn id="169" idx="7"/>
            </p:cNvCxnSpPr>
            <p:nvPr/>
          </p:nvCxnSpPr>
          <p:spPr>
            <a:xfrm flipH="1">
              <a:off x="9544991" y="846633"/>
              <a:ext cx="9765" cy="79790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群組 50"/>
          <p:cNvGrpSpPr/>
          <p:nvPr/>
        </p:nvGrpSpPr>
        <p:grpSpPr>
          <a:xfrm>
            <a:off x="494064" y="3219536"/>
            <a:ext cx="3901525" cy="1842755"/>
            <a:chOff x="494064" y="3219536"/>
            <a:chExt cx="3901525" cy="1842755"/>
          </a:xfrm>
        </p:grpSpPr>
        <p:sp>
          <p:nvSpPr>
            <p:cNvPr id="88" name="矩形 87"/>
            <p:cNvSpPr/>
            <p:nvPr/>
          </p:nvSpPr>
          <p:spPr>
            <a:xfrm>
              <a:off x="494064" y="3298889"/>
              <a:ext cx="1645841" cy="17634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90" name="直線接點 89"/>
            <p:cNvCxnSpPr/>
            <p:nvPr/>
          </p:nvCxnSpPr>
          <p:spPr>
            <a:xfrm flipH="1">
              <a:off x="2298612" y="3586911"/>
              <a:ext cx="11756" cy="1134455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線接點 93"/>
            <p:cNvCxnSpPr/>
            <p:nvPr/>
          </p:nvCxnSpPr>
          <p:spPr>
            <a:xfrm flipH="1" flipV="1">
              <a:off x="1834249" y="3481107"/>
              <a:ext cx="464362" cy="105804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線接點 94"/>
            <p:cNvCxnSpPr/>
            <p:nvPr/>
          </p:nvCxnSpPr>
          <p:spPr>
            <a:xfrm flipH="1">
              <a:off x="1881273" y="3586911"/>
              <a:ext cx="417339" cy="146951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直線接點 95"/>
            <p:cNvCxnSpPr/>
            <p:nvPr/>
          </p:nvCxnSpPr>
          <p:spPr>
            <a:xfrm flipH="1" flipV="1">
              <a:off x="1881273" y="4527392"/>
              <a:ext cx="417339" cy="193974"/>
            </a:xfrm>
            <a:prstGeom prst="line">
              <a:avLst/>
            </a:prstGeom>
            <a:ln w="31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線接點 96"/>
            <p:cNvCxnSpPr/>
            <p:nvPr/>
          </p:nvCxnSpPr>
          <p:spPr>
            <a:xfrm flipH="1">
              <a:off x="1940053" y="4721365"/>
              <a:ext cx="358558" cy="135194"/>
            </a:xfrm>
            <a:prstGeom prst="line">
              <a:avLst/>
            </a:prstGeom>
            <a:ln>
              <a:solidFill>
                <a:schemeClr val="accent1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98" name="橢圓 97"/>
            <p:cNvSpPr/>
            <p:nvPr/>
          </p:nvSpPr>
          <p:spPr>
            <a:xfrm>
              <a:off x="2236892" y="3513436"/>
              <a:ext cx="146951" cy="14695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9" name="橢圓 98"/>
            <p:cNvSpPr/>
            <p:nvPr/>
          </p:nvSpPr>
          <p:spPr>
            <a:xfrm>
              <a:off x="2236892" y="4642012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0" name="橢圓 99"/>
            <p:cNvSpPr/>
            <p:nvPr/>
          </p:nvSpPr>
          <p:spPr>
            <a:xfrm>
              <a:off x="1807797" y="4783084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1" name="橢圓 100"/>
            <p:cNvSpPr/>
            <p:nvPr/>
          </p:nvSpPr>
          <p:spPr>
            <a:xfrm>
              <a:off x="1807797" y="4477429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02" name="橢圓 101"/>
            <p:cNvSpPr/>
            <p:nvPr/>
          </p:nvSpPr>
          <p:spPr>
            <a:xfrm>
              <a:off x="1796042" y="3627568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3" name="橢圓 102"/>
            <p:cNvSpPr/>
            <p:nvPr/>
          </p:nvSpPr>
          <p:spPr>
            <a:xfrm>
              <a:off x="1760774" y="3393427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4" name="矩形 103"/>
            <p:cNvSpPr/>
            <p:nvPr/>
          </p:nvSpPr>
          <p:spPr>
            <a:xfrm flipH="1" flipV="1">
              <a:off x="2749748" y="3219536"/>
              <a:ext cx="1645841" cy="17634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05" name="直線接點 104"/>
            <p:cNvCxnSpPr/>
            <p:nvPr/>
          </p:nvCxnSpPr>
          <p:spPr>
            <a:xfrm flipV="1">
              <a:off x="2579285" y="3560460"/>
              <a:ext cx="11756" cy="1134455"/>
            </a:xfrm>
            <a:prstGeom prst="line">
              <a:avLst/>
            </a:prstGeom>
            <a:ln w="57150">
              <a:solidFill>
                <a:srgbClr val="7030A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直線接點 105"/>
            <p:cNvCxnSpPr/>
            <p:nvPr/>
          </p:nvCxnSpPr>
          <p:spPr>
            <a:xfrm>
              <a:off x="2591041" y="4694915"/>
              <a:ext cx="464362" cy="10580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線接點 106"/>
            <p:cNvCxnSpPr/>
            <p:nvPr/>
          </p:nvCxnSpPr>
          <p:spPr>
            <a:xfrm flipV="1">
              <a:off x="2591041" y="4547966"/>
              <a:ext cx="417339" cy="146951"/>
            </a:xfrm>
            <a:prstGeom prst="line">
              <a:avLst/>
            </a:prstGeom>
            <a:ln w="31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直線接點 107"/>
            <p:cNvCxnSpPr/>
            <p:nvPr/>
          </p:nvCxnSpPr>
          <p:spPr>
            <a:xfrm>
              <a:off x="2591041" y="3560460"/>
              <a:ext cx="417339" cy="193974"/>
            </a:xfrm>
            <a:prstGeom prst="line">
              <a:avLst/>
            </a:prstGeom>
            <a:ln w="57150">
              <a:solidFill>
                <a:srgbClr val="7030A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直線接點 108"/>
            <p:cNvCxnSpPr/>
            <p:nvPr/>
          </p:nvCxnSpPr>
          <p:spPr>
            <a:xfrm flipV="1">
              <a:off x="2591041" y="3425266"/>
              <a:ext cx="358558" cy="135194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橢圓 109"/>
            <p:cNvSpPr/>
            <p:nvPr/>
          </p:nvSpPr>
          <p:spPr>
            <a:xfrm flipH="1" flipV="1">
              <a:off x="2505811" y="4621441"/>
              <a:ext cx="146951" cy="14695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1" name="橢圓 110"/>
            <p:cNvSpPr/>
            <p:nvPr/>
          </p:nvSpPr>
          <p:spPr>
            <a:xfrm flipH="1" flipV="1">
              <a:off x="2505811" y="3492863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2" name="橢圓 111"/>
            <p:cNvSpPr/>
            <p:nvPr/>
          </p:nvSpPr>
          <p:spPr>
            <a:xfrm flipH="1" flipV="1">
              <a:off x="2934906" y="3351791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3" name="橢圓 112"/>
            <p:cNvSpPr/>
            <p:nvPr/>
          </p:nvSpPr>
          <p:spPr>
            <a:xfrm flipH="1" flipV="1">
              <a:off x="2934906" y="3657447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4" name="橢圓 113"/>
            <p:cNvSpPr/>
            <p:nvPr/>
          </p:nvSpPr>
          <p:spPr>
            <a:xfrm flipH="1" flipV="1">
              <a:off x="2946661" y="4507308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5" name="橢圓 114"/>
            <p:cNvSpPr/>
            <p:nvPr/>
          </p:nvSpPr>
          <p:spPr>
            <a:xfrm flipH="1" flipV="1">
              <a:off x="2981929" y="4741450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6" name="直線接點 115"/>
            <p:cNvCxnSpPr>
              <a:stCxn id="103" idx="6"/>
              <a:endCxn id="112" idx="6"/>
            </p:cNvCxnSpPr>
            <p:nvPr/>
          </p:nvCxnSpPr>
          <p:spPr>
            <a:xfrm flipV="1">
              <a:off x="1907724" y="3425266"/>
              <a:ext cx="1027181" cy="416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接點 116"/>
            <p:cNvCxnSpPr>
              <a:stCxn id="102" idx="5"/>
              <a:endCxn id="113" idx="6"/>
            </p:cNvCxnSpPr>
            <p:nvPr/>
          </p:nvCxnSpPr>
          <p:spPr>
            <a:xfrm flipV="1">
              <a:off x="1921471" y="3730922"/>
              <a:ext cx="1013433" cy="22077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直線接點 117"/>
            <p:cNvCxnSpPr>
              <a:stCxn id="101" idx="6"/>
              <a:endCxn id="114" idx="4"/>
            </p:cNvCxnSpPr>
            <p:nvPr/>
          </p:nvCxnSpPr>
          <p:spPr>
            <a:xfrm flipV="1">
              <a:off x="1954747" y="4507308"/>
              <a:ext cx="1065388" cy="43596"/>
            </a:xfrm>
            <a:prstGeom prst="line">
              <a:avLst/>
            </a:prstGeom>
            <a:ln w="3175">
              <a:solidFill>
                <a:srgbClr val="00B0F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接點 118"/>
            <p:cNvCxnSpPr>
              <a:stCxn id="100" idx="5"/>
              <a:endCxn id="115" idx="6"/>
            </p:cNvCxnSpPr>
            <p:nvPr/>
          </p:nvCxnSpPr>
          <p:spPr>
            <a:xfrm flipV="1">
              <a:off x="1933228" y="4814925"/>
              <a:ext cx="1048702" cy="935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直線接點 123"/>
            <p:cNvCxnSpPr>
              <a:stCxn id="113" idx="0"/>
              <a:endCxn id="114" idx="4"/>
            </p:cNvCxnSpPr>
            <p:nvPr/>
          </p:nvCxnSpPr>
          <p:spPr>
            <a:xfrm>
              <a:off x="3008381" y="3804398"/>
              <a:ext cx="11756" cy="702910"/>
            </a:xfrm>
            <a:prstGeom prst="line">
              <a:avLst/>
            </a:prstGeom>
            <a:ln w="57150">
              <a:solidFill>
                <a:srgbClr val="7030A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橢圓 124"/>
            <p:cNvSpPr/>
            <p:nvPr/>
          </p:nvSpPr>
          <p:spPr>
            <a:xfrm>
              <a:off x="3306687" y="4444455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126" name="直線接點 125"/>
            <p:cNvCxnSpPr>
              <a:stCxn id="114" idx="4"/>
              <a:endCxn id="125" idx="2"/>
            </p:cNvCxnSpPr>
            <p:nvPr/>
          </p:nvCxnSpPr>
          <p:spPr>
            <a:xfrm>
              <a:off x="3020136" y="4507308"/>
              <a:ext cx="286551" cy="1062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手繪多邊形 126"/>
            <p:cNvSpPr/>
            <p:nvPr/>
          </p:nvSpPr>
          <p:spPr>
            <a:xfrm>
              <a:off x="1458791" y="3718924"/>
              <a:ext cx="494268" cy="1188720"/>
            </a:xfrm>
            <a:custGeom>
              <a:avLst/>
              <a:gdLst>
                <a:gd name="connsiteX0" fmla="*/ 421116 w 494268"/>
                <a:gd name="connsiteY0" fmla="*/ 0 h 1188720"/>
                <a:gd name="connsiteX1" fmla="*/ 492 w 494268"/>
                <a:gd name="connsiteY1" fmla="*/ 539496 h 1188720"/>
                <a:gd name="connsiteX2" fmla="*/ 494268 w 494268"/>
                <a:gd name="connsiteY2" fmla="*/ 1188720 h 1188720"/>
                <a:gd name="connsiteX3" fmla="*/ 494268 w 494268"/>
                <a:gd name="connsiteY3" fmla="*/ 1188720 h 1188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268" h="1188720">
                  <a:moveTo>
                    <a:pt x="421116" y="0"/>
                  </a:moveTo>
                  <a:cubicBezTo>
                    <a:pt x="204708" y="170688"/>
                    <a:pt x="-11700" y="341376"/>
                    <a:pt x="492" y="539496"/>
                  </a:cubicBezTo>
                  <a:cubicBezTo>
                    <a:pt x="12684" y="737616"/>
                    <a:pt x="494268" y="1188720"/>
                    <a:pt x="494268" y="1188720"/>
                  </a:cubicBezTo>
                  <a:lnTo>
                    <a:pt x="494268" y="1188720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手繪多邊形 36"/>
            <p:cNvSpPr/>
            <p:nvPr/>
          </p:nvSpPr>
          <p:spPr>
            <a:xfrm>
              <a:off x="3086717" y="3686515"/>
              <a:ext cx="758973" cy="1115568"/>
            </a:xfrm>
            <a:custGeom>
              <a:avLst/>
              <a:gdLst>
                <a:gd name="connsiteX0" fmla="*/ 0 w 758973"/>
                <a:gd name="connsiteY0" fmla="*/ 0 h 1115568"/>
                <a:gd name="connsiteX1" fmla="*/ 758952 w 758973"/>
                <a:gd name="connsiteY1" fmla="*/ 612648 h 1115568"/>
                <a:gd name="connsiteX2" fmla="*/ 27432 w 758973"/>
                <a:gd name="connsiteY2" fmla="*/ 1115568 h 1115568"/>
                <a:gd name="connsiteX3" fmla="*/ 27432 w 758973"/>
                <a:gd name="connsiteY3" fmla="*/ 1115568 h 1115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8973" h="1115568">
                  <a:moveTo>
                    <a:pt x="0" y="0"/>
                  </a:moveTo>
                  <a:cubicBezTo>
                    <a:pt x="377190" y="213360"/>
                    <a:pt x="754380" y="426720"/>
                    <a:pt x="758952" y="612648"/>
                  </a:cubicBezTo>
                  <a:cubicBezTo>
                    <a:pt x="763524" y="798576"/>
                    <a:pt x="27432" y="1115568"/>
                    <a:pt x="27432" y="1115568"/>
                  </a:cubicBezTo>
                  <a:lnTo>
                    <a:pt x="27432" y="1115568"/>
                  </a:lnTo>
                </a:path>
              </a:pathLst>
            </a:cu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2" name="直線接點 41"/>
            <p:cNvCxnSpPr>
              <a:stCxn id="102" idx="6"/>
              <a:endCxn id="101" idx="7"/>
            </p:cNvCxnSpPr>
            <p:nvPr/>
          </p:nvCxnSpPr>
          <p:spPr>
            <a:xfrm flipH="1">
              <a:off x="1933228" y="3701044"/>
              <a:ext cx="9765" cy="797905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手繪多邊形 40"/>
            <p:cNvSpPr/>
            <p:nvPr/>
          </p:nvSpPr>
          <p:spPr>
            <a:xfrm>
              <a:off x="3064476" y="3611560"/>
              <a:ext cx="1321777" cy="1252397"/>
            </a:xfrm>
            <a:custGeom>
              <a:avLst/>
              <a:gdLst>
                <a:gd name="connsiteX0" fmla="*/ 370702 w 1321777"/>
                <a:gd name="connsiteY0" fmla="*/ 849229 h 1252397"/>
                <a:gd name="connsiteX1" fmla="*/ 568410 w 1321777"/>
                <a:gd name="connsiteY1" fmla="*/ 33683 h 1252397"/>
                <a:gd name="connsiteX2" fmla="*/ 1297459 w 1321777"/>
                <a:gd name="connsiteY2" fmla="*/ 231391 h 1252397"/>
                <a:gd name="connsiteX3" fmla="*/ 1075038 w 1321777"/>
                <a:gd name="connsiteY3" fmla="*/ 923370 h 1252397"/>
                <a:gd name="connsiteX4" fmla="*/ 358346 w 1321777"/>
                <a:gd name="connsiteY4" fmla="*/ 1219932 h 1252397"/>
                <a:gd name="connsiteX5" fmla="*/ 0 w 1321777"/>
                <a:gd name="connsiteY5" fmla="*/ 1244645 h 1252397"/>
                <a:gd name="connsiteX6" fmla="*/ 0 w 1321777"/>
                <a:gd name="connsiteY6" fmla="*/ 1244645 h 1252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1777" h="1252397">
                  <a:moveTo>
                    <a:pt x="370702" y="849229"/>
                  </a:moveTo>
                  <a:cubicBezTo>
                    <a:pt x="392326" y="492942"/>
                    <a:pt x="413951" y="136656"/>
                    <a:pt x="568410" y="33683"/>
                  </a:cubicBezTo>
                  <a:cubicBezTo>
                    <a:pt x="722870" y="-69290"/>
                    <a:pt x="1213021" y="83110"/>
                    <a:pt x="1297459" y="231391"/>
                  </a:cubicBezTo>
                  <a:cubicBezTo>
                    <a:pt x="1381897" y="379672"/>
                    <a:pt x="1231557" y="758613"/>
                    <a:pt x="1075038" y="923370"/>
                  </a:cubicBezTo>
                  <a:cubicBezTo>
                    <a:pt x="918519" y="1088127"/>
                    <a:pt x="537519" y="1166386"/>
                    <a:pt x="358346" y="1219932"/>
                  </a:cubicBezTo>
                  <a:cubicBezTo>
                    <a:pt x="179173" y="1273478"/>
                    <a:pt x="0" y="1244645"/>
                    <a:pt x="0" y="1244645"/>
                  </a:cubicBezTo>
                  <a:lnTo>
                    <a:pt x="0" y="1244645"/>
                  </a:lnTo>
                </a:path>
              </a:pathLst>
            </a:custGeom>
            <a:noFill/>
            <a:ln w="57150">
              <a:solidFill>
                <a:srgbClr val="92D05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3" name="手繪多邊形 42"/>
            <p:cNvSpPr/>
            <p:nvPr/>
          </p:nvSpPr>
          <p:spPr>
            <a:xfrm>
              <a:off x="723467" y="3631647"/>
              <a:ext cx="1167117" cy="1261629"/>
            </a:xfrm>
            <a:custGeom>
              <a:avLst/>
              <a:gdLst>
                <a:gd name="connsiteX0" fmla="*/ 1167117 w 1167117"/>
                <a:gd name="connsiteY0" fmla="*/ 792072 h 1261629"/>
                <a:gd name="connsiteX1" fmla="*/ 499852 w 1167117"/>
                <a:gd name="connsiteY1" fmla="*/ 1239 h 1261629"/>
                <a:gd name="connsiteX2" fmla="*/ 5582 w 1167117"/>
                <a:gd name="connsiteY2" fmla="*/ 619077 h 1261629"/>
                <a:gd name="connsiteX3" fmla="*/ 289787 w 1167117"/>
                <a:gd name="connsiteY3" fmla="*/ 989780 h 1261629"/>
                <a:gd name="connsiteX4" fmla="*/ 1117690 w 1167117"/>
                <a:gd name="connsiteY4" fmla="*/ 1261629 h 1261629"/>
                <a:gd name="connsiteX5" fmla="*/ 1117690 w 1167117"/>
                <a:gd name="connsiteY5" fmla="*/ 1261629 h 1261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7117" h="1261629">
                  <a:moveTo>
                    <a:pt x="1167117" y="792072"/>
                  </a:moveTo>
                  <a:cubicBezTo>
                    <a:pt x="930279" y="411071"/>
                    <a:pt x="693441" y="30071"/>
                    <a:pt x="499852" y="1239"/>
                  </a:cubicBezTo>
                  <a:cubicBezTo>
                    <a:pt x="306263" y="-27593"/>
                    <a:pt x="40593" y="454320"/>
                    <a:pt x="5582" y="619077"/>
                  </a:cubicBezTo>
                  <a:cubicBezTo>
                    <a:pt x="-29429" y="783834"/>
                    <a:pt x="104436" y="882688"/>
                    <a:pt x="289787" y="989780"/>
                  </a:cubicBezTo>
                  <a:cubicBezTo>
                    <a:pt x="475138" y="1096872"/>
                    <a:pt x="1117690" y="1261629"/>
                    <a:pt x="1117690" y="1261629"/>
                  </a:cubicBezTo>
                  <a:lnTo>
                    <a:pt x="1117690" y="1261629"/>
                  </a:lnTo>
                </a:path>
              </a:pathLst>
            </a:custGeom>
            <a:noFill/>
            <a:ln w="57150">
              <a:solidFill>
                <a:srgbClr val="FFC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44" name="文字方塊 43"/>
          <p:cNvSpPr txBox="1"/>
          <p:nvPr/>
        </p:nvSpPr>
        <p:spPr>
          <a:xfrm>
            <a:off x="1249680" y="5600700"/>
            <a:ext cx="3145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Both sides extend the purple path into Hamiltonian cycle.</a:t>
            </a:r>
            <a:endParaRPr lang="zh-TW" altLang="en-US" dirty="0"/>
          </a:p>
        </p:txBody>
      </p:sp>
      <p:sp>
        <p:nvSpPr>
          <p:cNvPr id="3" name="文字方塊 2"/>
          <p:cNvSpPr txBox="1"/>
          <p:nvPr/>
        </p:nvSpPr>
        <p:spPr>
          <a:xfrm>
            <a:off x="3205593" y="2628281"/>
            <a:ext cx="5532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Just construct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74507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文字方塊 229"/>
          <p:cNvSpPr txBox="1"/>
          <p:nvPr/>
        </p:nvSpPr>
        <p:spPr>
          <a:xfrm>
            <a:off x="6640325" y="1237240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A’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2833344" cy="1325563"/>
          </a:xfrm>
        </p:spPr>
        <p:txBody>
          <a:bodyPr>
            <a:normAutofit/>
          </a:bodyPr>
          <a:lstStyle/>
          <a:p>
            <a:r>
              <a:rPr lang="en-US" altLang="zh-TW" sz="3600" dirty="0"/>
              <a:t>Special case 6:</a:t>
            </a:r>
            <a:endParaRPr lang="zh-TW" altLang="en-US" sz="3600" dirty="0"/>
          </a:p>
        </p:txBody>
      </p:sp>
      <p:sp>
        <p:nvSpPr>
          <p:cNvPr id="120" name="矩形 119"/>
          <p:cNvSpPr/>
          <p:nvPr/>
        </p:nvSpPr>
        <p:spPr>
          <a:xfrm>
            <a:off x="4082269" y="338917"/>
            <a:ext cx="1645841" cy="17634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94" name="直線接點 193"/>
          <p:cNvCxnSpPr/>
          <p:nvPr/>
        </p:nvCxnSpPr>
        <p:spPr>
          <a:xfrm flipH="1">
            <a:off x="5886817" y="626939"/>
            <a:ext cx="11756" cy="113445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直線接點 194"/>
          <p:cNvCxnSpPr/>
          <p:nvPr/>
        </p:nvCxnSpPr>
        <p:spPr>
          <a:xfrm flipH="1" flipV="1">
            <a:off x="5422454" y="521135"/>
            <a:ext cx="464362" cy="10580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直線接點 195"/>
          <p:cNvCxnSpPr/>
          <p:nvPr/>
        </p:nvCxnSpPr>
        <p:spPr>
          <a:xfrm flipH="1">
            <a:off x="5469478" y="626939"/>
            <a:ext cx="417339" cy="14695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直線接點 196"/>
          <p:cNvCxnSpPr/>
          <p:nvPr/>
        </p:nvCxnSpPr>
        <p:spPr>
          <a:xfrm flipH="1" flipV="1">
            <a:off x="5469478" y="1567420"/>
            <a:ext cx="417339" cy="193974"/>
          </a:xfrm>
          <a:prstGeom prst="line">
            <a:avLst/>
          </a:prstGeom>
          <a:ln w="31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直線接點 197"/>
          <p:cNvCxnSpPr/>
          <p:nvPr/>
        </p:nvCxnSpPr>
        <p:spPr>
          <a:xfrm flipH="1">
            <a:off x="5528258" y="1761393"/>
            <a:ext cx="358558" cy="135194"/>
          </a:xfrm>
          <a:prstGeom prst="line">
            <a:avLst/>
          </a:prstGeom>
          <a:ln>
            <a:solidFill>
              <a:schemeClr val="accent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9" name="橢圓 198"/>
          <p:cNvSpPr/>
          <p:nvPr/>
        </p:nvSpPr>
        <p:spPr>
          <a:xfrm>
            <a:off x="5825097" y="553464"/>
            <a:ext cx="146951" cy="146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0" name="橢圓 199"/>
          <p:cNvSpPr/>
          <p:nvPr/>
        </p:nvSpPr>
        <p:spPr>
          <a:xfrm>
            <a:off x="5825097" y="1682040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1" name="橢圓 200"/>
          <p:cNvSpPr/>
          <p:nvPr/>
        </p:nvSpPr>
        <p:spPr>
          <a:xfrm>
            <a:off x="5396002" y="1823112"/>
            <a:ext cx="146951" cy="1469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2" name="橢圓 201"/>
          <p:cNvSpPr/>
          <p:nvPr/>
        </p:nvSpPr>
        <p:spPr>
          <a:xfrm>
            <a:off x="5396002" y="1517457"/>
            <a:ext cx="146951" cy="1469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03" name="橢圓 202"/>
          <p:cNvSpPr/>
          <p:nvPr/>
        </p:nvSpPr>
        <p:spPr>
          <a:xfrm>
            <a:off x="5384247" y="667596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4" name="橢圓 203"/>
          <p:cNvSpPr/>
          <p:nvPr/>
        </p:nvSpPr>
        <p:spPr>
          <a:xfrm>
            <a:off x="5348979" y="433455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5" name="矩形 204"/>
          <p:cNvSpPr/>
          <p:nvPr/>
        </p:nvSpPr>
        <p:spPr>
          <a:xfrm flipH="1" flipV="1">
            <a:off x="6337953" y="259564"/>
            <a:ext cx="1645841" cy="17634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06" name="直線接點 205"/>
          <p:cNvCxnSpPr/>
          <p:nvPr/>
        </p:nvCxnSpPr>
        <p:spPr>
          <a:xfrm flipV="1">
            <a:off x="6167490" y="600488"/>
            <a:ext cx="11756" cy="1134455"/>
          </a:xfrm>
          <a:prstGeom prst="line">
            <a:avLst/>
          </a:prstGeom>
          <a:ln w="3175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直線接點 206"/>
          <p:cNvCxnSpPr/>
          <p:nvPr/>
        </p:nvCxnSpPr>
        <p:spPr>
          <a:xfrm>
            <a:off x="6179246" y="1734943"/>
            <a:ext cx="464362" cy="1058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直線接點 207"/>
          <p:cNvCxnSpPr/>
          <p:nvPr/>
        </p:nvCxnSpPr>
        <p:spPr>
          <a:xfrm flipV="1">
            <a:off x="6179246" y="1587994"/>
            <a:ext cx="417339" cy="146951"/>
          </a:xfrm>
          <a:prstGeom prst="line">
            <a:avLst/>
          </a:prstGeom>
          <a:ln w="31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直線接點 208"/>
          <p:cNvCxnSpPr/>
          <p:nvPr/>
        </p:nvCxnSpPr>
        <p:spPr>
          <a:xfrm>
            <a:off x="6179246" y="600488"/>
            <a:ext cx="417339" cy="19397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直線接點 209"/>
          <p:cNvCxnSpPr/>
          <p:nvPr/>
        </p:nvCxnSpPr>
        <p:spPr>
          <a:xfrm flipV="1">
            <a:off x="6179246" y="465294"/>
            <a:ext cx="358558" cy="135194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橢圓 210"/>
          <p:cNvSpPr/>
          <p:nvPr/>
        </p:nvSpPr>
        <p:spPr>
          <a:xfrm flipH="1" flipV="1">
            <a:off x="6094016" y="1661469"/>
            <a:ext cx="146951" cy="146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2" name="橢圓 211"/>
          <p:cNvSpPr/>
          <p:nvPr/>
        </p:nvSpPr>
        <p:spPr>
          <a:xfrm flipH="1" flipV="1">
            <a:off x="6094016" y="532891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3" name="橢圓 212"/>
          <p:cNvSpPr/>
          <p:nvPr/>
        </p:nvSpPr>
        <p:spPr>
          <a:xfrm flipH="1" flipV="1">
            <a:off x="6523111" y="391819"/>
            <a:ext cx="146951" cy="1469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14" name="橢圓 213"/>
          <p:cNvSpPr/>
          <p:nvPr/>
        </p:nvSpPr>
        <p:spPr>
          <a:xfrm flipH="1" flipV="1">
            <a:off x="6523111" y="697475"/>
            <a:ext cx="146951" cy="1469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5" name="橢圓 214"/>
          <p:cNvSpPr/>
          <p:nvPr/>
        </p:nvSpPr>
        <p:spPr>
          <a:xfrm flipH="1" flipV="1">
            <a:off x="6534866" y="1547336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6" name="橢圓 215"/>
          <p:cNvSpPr/>
          <p:nvPr/>
        </p:nvSpPr>
        <p:spPr>
          <a:xfrm flipH="1" flipV="1">
            <a:off x="6570134" y="1781478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17" name="直線接點 216"/>
          <p:cNvCxnSpPr>
            <a:stCxn id="204" idx="6"/>
            <a:endCxn id="213" idx="6"/>
          </p:cNvCxnSpPr>
          <p:nvPr/>
        </p:nvCxnSpPr>
        <p:spPr>
          <a:xfrm flipV="1">
            <a:off x="5495929" y="465294"/>
            <a:ext cx="1027181" cy="41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直線接點 217"/>
          <p:cNvCxnSpPr>
            <a:stCxn id="203" idx="5"/>
            <a:endCxn id="214" idx="6"/>
          </p:cNvCxnSpPr>
          <p:nvPr/>
        </p:nvCxnSpPr>
        <p:spPr>
          <a:xfrm flipV="1">
            <a:off x="5509676" y="770950"/>
            <a:ext cx="1013433" cy="220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直線接點 218"/>
          <p:cNvCxnSpPr>
            <a:stCxn id="202" idx="6"/>
            <a:endCxn id="215" idx="4"/>
          </p:cNvCxnSpPr>
          <p:nvPr/>
        </p:nvCxnSpPr>
        <p:spPr>
          <a:xfrm flipV="1">
            <a:off x="5542952" y="1547336"/>
            <a:ext cx="1065388" cy="43596"/>
          </a:xfrm>
          <a:prstGeom prst="line">
            <a:avLst/>
          </a:prstGeom>
          <a:ln w="3175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直線接點 219"/>
          <p:cNvCxnSpPr>
            <a:stCxn id="201" idx="5"/>
            <a:endCxn id="216" idx="6"/>
          </p:cNvCxnSpPr>
          <p:nvPr/>
        </p:nvCxnSpPr>
        <p:spPr>
          <a:xfrm flipV="1">
            <a:off x="5521433" y="1854953"/>
            <a:ext cx="1048702" cy="93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橢圓 220"/>
          <p:cNvSpPr/>
          <p:nvPr/>
        </p:nvSpPr>
        <p:spPr>
          <a:xfrm flipH="1" flipV="1">
            <a:off x="6922236" y="600488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22" name="直線接點 221"/>
          <p:cNvCxnSpPr>
            <a:stCxn id="214" idx="3"/>
            <a:endCxn id="221" idx="6"/>
          </p:cNvCxnSpPr>
          <p:nvPr/>
        </p:nvCxnSpPr>
        <p:spPr>
          <a:xfrm flipV="1">
            <a:off x="6648540" y="673963"/>
            <a:ext cx="273696" cy="4503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23" name="橢圓 222"/>
          <p:cNvSpPr/>
          <p:nvPr/>
        </p:nvSpPr>
        <p:spPr>
          <a:xfrm>
            <a:off x="5011728" y="635038"/>
            <a:ext cx="146951" cy="1469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cxnSp>
        <p:nvCxnSpPr>
          <p:cNvPr id="224" name="直線接點 223"/>
          <p:cNvCxnSpPr>
            <a:stCxn id="223" idx="4"/>
            <a:endCxn id="203" idx="2"/>
          </p:cNvCxnSpPr>
          <p:nvPr/>
        </p:nvCxnSpPr>
        <p:spPr>
          <a:xfrm flipV="1">
            <a:off x="5085204" y="741072"/>
            <a:ext cx="299043" cy="409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5" name="直線接點 224"/>
          <p:cNvCxnSpPr>
            <a:stCxn id="214" idx="0"/>
            <a:endCxn id="215" idx="4"/>
          </p:cNvCxnSpPr>
          <p:nvPr/>
        </p:nvCxnSpPr>
        <p:spPr>
          <a:xfrm>
            <a:off x="6596586" y="844426"/>
            <a:ext cx="11756" cy="702910"/>
          </a:xfrm>
          <a:prstGeom prst="line">
            <a:avLst/>
          </a:prstGeom>
          <a:ln w="38100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直線接點 227"/>
          <p:cNvCxnSpPr>
            <a:stCxn id="203" idx="2"/>
            <a:endCxn id="202" idx="3"/>
          </p:cNvCxnSpPr>
          <p:nvPr/>
        </p:nvCxnSpPr>
        <p:spPr>
          <a:xfrm>
            <a:off x="5384247" y="741072"/>
            <a:ext cx="33275" cy="9018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文字方塊 228"/>
          <p:cNvSpPr txBox="1"/>
          <p:nvPr/>
        </p:nvSpPr>
        <p:spPr>
          <a:xfrm>
            <a:off x="5004809" y="141214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A</a:t>
            </a:r>
            <a:endParaRPr lang="zh-TW" altLang="en-US" dirty="0"/>
          </a:p>
        </p:txBody>
      </p:sp>
      <p:sp>
        <p:nvSpPr>
          <p:cNvPr id="231" name="文字方塊 230"/>
          <p:cNvSpPr txBox="1"/>
          <p:nvPr/>
        </p:nvSpPr>
        <p:spPr>
          <a:xfrm>
            <a:off x="5079547" y="234435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</a:t>
            </a:r>
            <a:endParaRPr lang="zh-TW" altLang="en-US" dirty="0"/>
          </a:p>
        </p:txBody>
      </p:sp>
      <p:sp>
        <p:nvSpPr>
          <p:cNvPr id="232" name="文字方塊 231"/>
          <p:cNvSpPr txBox="1"/>
          <p:nvPr/>
        </p:nvSpPr>
        <p:spPr>
          <a:xfrm>
            <a:off x="5123933" y="1721959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B</a:t>
            </a:r>
            <a:endParaRPr lang="zh-TW" altLang="en-US" dirty="0"/>
          </a:p>
        </p:txBody>
      </p:sp>
      <p:sp>
        <p:nvSpPr>
          <p:cNvPr id="233" name="文字方塊 232"/>
          <p:cNvSpPr txBox="1"/>
          <p:nvPr/>
        </p:nvSpPr>
        <p:spPr>
          <a:xfrm>
            <a:off x="4387585" y="797461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Not B</a:t>
            </a:r>
            <a:endParaRPr lang="zh-TW" altLang="en-US" dirty="0"/>
          </a:p>
        </p:txBody>
      </p:sp>
      <p:sp>
        <p:nvSpPr>
          <p:cNvPr id="234" name="文字方塊 233"/>
          <p:cNvSpPr txBox="1"/>
          <p:nvPr/>
        </p:nvSpPr>
        <p:spPr>
          <a:xfrm>
            <a:off x="6588152" y="211073"/>
            <a:ext cx="375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C’</a:t>
            </a:r>
            <a:endParaRPr lang="zh-TW" altLang="en-US" dirty="0"/>
          </a:p>
        </p:txBody>
      </p:sp>
      <p:sp>
        <p:nvSpPr>
          <p:cNvPr id="235" name="文字方塊 234"/>
          <p:cNvSpPr txBox="1"/>
          <p:nvPr/>
        </p:nvSpPr>
        <p:spPr>
          <a:xfrm>
            <a:off x="6706542" y="1661469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B’</a:t>
            </a:r>
            <a:endParaRPr lang="zh-TW" altLang="en-US" dirty="0"/>
          </a:p>
        </p:txBody>
      </p:sp>
      <p:sp>
        <p:nvSpPr>
          <p:cNvPr id="236" name="文字方塊 235"/>
          <p:cNvSpPr txBox="1"/>
          <p:nvPr/>
        </p:nvSpPr>
        <p:spPr>
          <a:xfrm>
            <a:off x="7092543" y="489297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Not B’</a:t>
            </a:r>
            <a:endParaRPr lang="zh-TW" altLang="en-US" dirty="0"/>
          </a:p>
        </p:txBody>
      </p:sp>
      <p:sp>
        <p:nvSpPr>
          <p:cNvPr id="3" name="手繪多邊形 2"/>
          <p:cNvSpPr/>
          <p:nvPr/>
        </p:nvSpPr>
        <p:spPr>
          <a:xfrm>
            <a:off x="6643315" y="532737"/>
            <a:ext cx="453267" cy="1100083"/>
          </a:xfrm>
          <a:custGeom>
            <a:avLst/>
            <a:gdLst>
              <a:gd name="connsiteX0" fmla="*/ 0 w 453267"/>
              <a:gd name="connsiteY0" fmla="*/ 1093305 h 1100083"/>
              <a:gd name="connsiteX1" fmla="*/ 445273 w 453267"/>
              <a:gd name="connsiteY1" fmla="*/ 1037646 h 1100083"/>
              <a:gd name="connsiteX2" fmla="*/ 266368 w 453267"/>
              <a:gd name="connsiteY2" fmla="*/ 640080 h 1100083"/>
              <a:gd name="connsiteX3" fmla="*/ 15902 w 453267"/>
              <a:gd name="connsiteY3" fmla="*/ 0 h 1100083"/>
              <a:gd name="connsiteX4" fmla="*/ 15902 w 453267"/>
              <a:gd name="connsiteY4" fmla="*/ 0 h 1100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3267" h="1100083">
                <a:moveTo>
                  <a:pt x="0" y="1093305"/>
                </a:moveTo>
                <a:cubicBezTo>
                  <a:pt x="200439" y="1103244"/>
                  <a:pt x="400878" y="1113183"/>
                  <a:pt x="445273" y="1037646"/>
                </a:cubicBezTo>
                <a:cubicBezTo>
                  <a:pt x="489668" y="962109"/>
                  <a:pt x="337930" y="813021"/>
                  <a:pt x="266368" y="640080"/>
                </a:cubicBezTo>
                <a:cubicBezTo>
                  <a:pt x="194806" y="467139"/>
                  <a:pt x="15902" y="0"/>
                  <a:pt x="15902" y="0"/>
                </a:cubicBezTo>
                <a:lnTo>
                  <a:pt x="15902" y="0"/>
                </a:lnTo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6" name="群組 5"/>
          <p:cNvGrpSpPr/>
          <p:nvPr/>
        </p:nvGrpSpPr>
        <p:grpSpPr>
          <a:xfrm>
            <a:off x="1826585" y="2320845"/>
            <a:ext cx="3901525" cy="1891246"/>
            <a:chOff x="1826585" y="2320845"/>
            <a:chExt cx="3901525" cy="1891246"/>
          </a:xfrm>
        </p:grpSpPr>
        <p:sp>
          <p:nvSpPr>
            <p:cNvPr id="238" name="文字方塊 237"/>
            <p:cNvSpPr txBox="1"/>
            <p:nvPr/>
          </p:nvSpPr>
          <p:spPr>
            <a:xfrm>
              <a:off x="4384641" y="3347012"/>
              <a:ext cx="369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A’</a:t>
              </a:r>
              <a:endParaRPr lang="zh-TW" altLang="en-US" dirty="0"/>
            </a:p>
          </p:txBody>
        </p:sp>
        <p:sp>
          <p:nvSpPr>
            <p:cNvPr id="239" name="矩形 238"/>
            <p:cNvSpPr/>
            <p:nvPr/>
          </p:nvSpPr>
          <p:spPr>
            <a:xfrm>
              <a:off x="1826585" y="2448689"/>
              <a:ext cx="1645841" cy="17634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40" name="直線接點 239"/>
            <p:cNvCxnSpPr/>
            <p:nvPr/>
          </p:nvCxnSpPr>
          <p:spPr>
            <a:xfrm flipH="1">
              <a:off x="3631133" y="2736711"/>
              <a:ext cx="11756" cy="1134455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直線接點 240"/>
            <p:cNvCxnSpPr/>
            <p:nvPr/>
          </p:nvCxnSpPr>
          <p:spPr>
            <a:xfrm flipH="1" flipV="1">
              <a:off x="3166770" y="2630907"/>
              <a:ext cx="464362" cy="105804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直線接點 241"/>
            <p:cNvCxnSpPr/>
            <p:nvPr/>
          </p:nvCxnSpPr>
          <p:spPr>
            <a:xfrm flipH="1">
              <a:off x="3213794" y="2736711"/>
              <a:ext cx="417339" cy="146951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直線接點 242"/>
            <p:cNvCxnSpPr/>
            <p:nvPr/>
          </p:nvCxnSpPr>
          <p:spPr>
            <a:xfrm flipH="1" flipV="1">
              <a:off x="3213794" y="3677192"/>
              <a:ext cx="417339" cy="193974"/>
            </a:xfrm>
            <a:prstGeom prst="line">
              <a:avLst/>
            </a:prstGeom>
            <a:ln w="31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直線接點 243"/>
            <p:cNvCxnSpPr/>
            <p:nvPr/>
          </p:nvCxnSpPr>
          <p:spPr>
            <a:xfrm flipH="1">
              <a:off x="3272574" y="3871165"/>
              <a:ext cx="358558" cy="135194"/>
            </a:xfrm>
            <a:prstGeom prst="line">
              <a:avLst/>
            </a:prstGeom>
            <a:ln>
              <a:solidFill>
                <a:schemeClr val="accent1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45" name="橢圓 244"/>
            <p:cNvSpPr/>
            <p:nvPr/>
          </p:nvSpPr>
          <p:spPr>
            <a:xfrm>
              <a:off x="3569413" y="2663236"/>
              <a:ext cx="146951" cy="14695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6" name="橢圓 245"/>
            <p:cNvSpPr/>
            <p:nvPr/>
          </p:nvSpPr>
          <p:spPr>
            <a:xfrm>
              <a:off x="3569413" y="3791812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7" name="橢圓 246"/>
            <p:cNvSpPr/>
            <p:nvPr/>
          </p:nvSpPr>
          <p:spPr>
            <a:xfrm>
              <a:off x="3140318" y="3932884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8" name="橢圓 247"/>
            <p:cNvSpPr/>
            <p:nvPr/>
          </p:nvSpPr>
          <p:spPr>
            <a:xfrm>
              <a:off x="3140318" y="3627229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49" name="橢圓 248"/>
            <p:cNvSpPr/>
            <p:nvPr/>
          </p:nvSpPr>
          <p:spPr>
            <a:xfrm>
              <a:off x="3128563" y="2777368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0" name="橢圓 249"/>
            <p:cNvSpPr/>
            <p:nvPr/>
          </p:nvSpPr>
          <p:spPr>
            <a:xfrm>
              <a:off x="3093295" y="2543227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1" name="矩形 250"/>
            <p:cNvSpPr/>
            <p:nvPr/>
          </p:nvSpPr>
          <p:spPr>
            <a:xfrm flipH="1" flipV="1">
              <a:off x="4082269" y="2369336"/>
              <a:ext cx="1645841" cy="17634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52" name="直線接點 251"/>
            <p:cNvCxnSpPr/>
            <p:nvPr/>
          </p:nvCxnSpPr>
          <p:spPr>
            <a:xfrm flipV="1">
              <a:off x="3911806" y="2710260"/>
              <a:ext cx="11756" cy="1134455"/>
            </a:xfrm>
            <a:prstGeom prst="line">
              <a:avLst/>
            </a:prstGeom>
            <a:ln w="3175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直線接點 252"/>
            <p:cNvCxnSpPr/>
            <p:nvPr/>
          </p:nvCxnSpPr>
          <p:spPr>
            <a:xfrm>
              <a:off x="3923562" y="3844715"/>
              <a:ext cx="464362" cy="10580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直線接點 253"/>
            <p:cNvCxnSpPr/>
            <p:nvPr/>
          </p:nvCxnSpPr>
          <p:spPr>
            <a:xfrm flipV="1">
              <a:off x="3923562" y="3697766"/>
              <a:ext cx="417339" cy="146951"/>
            </a:xfrm>
            <a:prstGeom prst="line">
              <a:avLst/>
            </a:prstGeom>
            <a:ln w="31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直線接點 254"/>
            <p:cNvCxnSpPr/>
            <p:nvPr/>
          </p:nvCxnSpPr>
          <p:spPr>
            <a:xfrm>
              <a:off x="3923562" y="2710260"/>
              <a:ext cx="417339" cy="193974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直線接點 255"/>
            <p:cNvCxnSpPr/>
            <p:nvPr/>
          </p:nvCxnSpPr>
          <p:spPr>
            <a:xfrm flipV="1">
              <a:off x="3923562" y="2575066"/>
              <a:ext cx="358558" cy="135194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7" name="橢圓 256"/>
            <p:cNvSpPr/>
            <p:nvPr/>
          </p:nvSpPr>
          <p:spPr>
            <a:xfrm flipH="1" flipV="1">
              <a:off x="3838332" y="3771241"/>
              <a:ext cx="146951" cy="14695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8" name="橢圓 257"/>
            <p:cNvSpPr/>
            <p:nvPr/>
          </p:nvSpPr>
          <p:spPr>
            <a:xfrm flipH="1" flipV="1">
              <a:off x="3838332" y="2642663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9" name="橢圓 258"/>
            <p:cNvSpPr/>
            <p:nvPr/>
          </p:nvSpPr>
          <p:spPr>
            <a:xfrm flipH="1" flipV="1">
              <a:off x="4267427" y="2501591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60" name="橢圓 259"/>
            <p:cNvSpPr/>
            <p:nvPr/>
          </p:nvSpPr>
          <p:spPr>
            <a:xfrm flipH="1" flipV="1">
              <a:off x="4267427" y="2807247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1" name="橢圓 260"/>
            <p:cNvSpPr/>
            <p:nvPr/>
          </p:nvSpPr>
          <p:spPr>
            <a:xfrm flipH="1" flipV="1">
              <a:off x="4279182" y="3657108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2" name="橢圓 261"/>
            <p:cNvSpPr/>
            <p:nvPr/>
          </p:nvSpPr>
          <p:spPr>
            <a:xfrm flipH="1" flipV="1">
              <a:off x="4314450" y="3891250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63" name="直線接點 262"/>
            <p:cNvCxnSpPr>
              <a:stCxn id="250" idx="6"/>
              <a:endCxn id="259" idx="6"/>
            </p:cNvCxnSpPr>
            <p:nvPr/>
          </p:nvCxnSpPr>
          <p:spPr>
            <a:xfrm flipV="1">
              <a:off x="3240245" y="2575066"/>
              <a:ext cx="1027181" cy="416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直線接點 263"/>
            <p:cNvCxnSpPr>
              <a:stCxn id="249" idx="5"/>
              <a:endCxn id="260" idx="6"/>
            </p:cNvCxnSpPr>
            <p:nvPr/>
          </p:nvCxnSpPr>
          <p:spPr>
            <a:xfrm flipV="1">
              <a:off x="3253992" y="2880722"/>
              <a:ext cx="1013433" cy="2207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直線接點 264"/>
            <p:cNvCxnSpPr>
              <a:stCxn id="248" idx="6"/>
              <a:endCxn id="261" idx="4"/>
            </p:cNvCxnSpPr>
            <p:nvPr/>
          </p:nvCxnSpPr>
          <p:spPr>
            <a:xfrm flipV="1">
              <a:off x="3287268" y="3657108"/>
              <a:ext cx="1065388" cy="43596"/>
            </a:xfrm>
            <a:prstGeom prst="line">
              <a:avLst/>
            </a:prstGeom>
            <a:ln w="3175">
              <a:solidFill>
                <a:srgbClr val="00B0F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直線接點 265"/>
            <p:cNvCxnSpPr>
              <a:stCxn id="247" idx="5"/>
              <a:endCxn id="262" idx="6"/>
            </p:cNvCxnSpPr>
            <p:nvPr/>
          </p:nvCxnSpPr>
          <p:spPr>
            <a:xfrm flipV="1">
              <a:off x="3265749" y="3964725"/>
              <a:ext cx="1048702" cy="935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7" name="橢圓 266"/>
            <p:cNvSpPr/>
            <p:nvPr/>
          </p:nvSpPr>
          <p:spPr>
            <a:xfrm flipH="1" flipV="1">
              <a:off x="4666552" y="2710260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68" name="直線接點 267"/>
            <p:cNvCxnSpPr>
              <a:stCxn id="260" idx="3"/>
              <a:endCxn id="267" idx="6"/>
            </p:cNvCxnSpPr>
            <p:nvPr/>
          </p:nvCxnSpPr>
          <p:spPr>
            <a:xfrm flipV="1">
              <a:off x="4392856" y="2783735"/>
              <a:ext cx="273696" cy="4503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69" name="橢圓 268"/>
            <p:cNvSpPr/>
            <p:nvPr/>
          </p:nvSpPr>
          <p:spPr>
            <a:xfrm>
              <a:off x="2756044" y="2744810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270" name="直線接點 269"/>
            <p:cNvCxnSpPr>
              <a:stCxn id="269" idx="4"/>
              <a:endCxn id="249" idx="2"/>
            </p:cNvCxnSpPr>
            <p:nvPr/>
          </p:nvCxnSpPr>
          <p:spPr>
            <a:xfrm flipV="1">
              <a:off x="2829520" y="2850844"/>
              <a:ext cx="299043" cy="409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1" name="直線接點 270"/>
            <p:cNvCxnSpPr>
              <a:stCxn id="260" idx="0"/>
              <a:endCxn id="261" idx="4"/>
            </p:cNvCxnSpPr>
            <p:nvPr/>
          </p:nvCxnSpPr>
          <p:spPr>
            <a:xfrm>
              <a:off x="4340902" y="2954198"/>
              <a:ext cx="11756" cy="702910"/>
            </a:xfrm>
            <a:prstGeom prst="line">
              <a:avLst/>
            </a:prstGeom>
            <a:ln w="381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2" name="直線接點 271"/>
            <p:cNvCxnSpPr>
              <a:stCxn id="249" idx="2"/>
              <a:endCxn id="248" idx="3"/>
            </p:cNvCxnSpPr>
            <p:nvPr/>
          </p:nvCxnSpPr>
          <p:spPr>
            <a:xfrm>
              <a:off x="3128563" y="2850844"/>
              <a:ext cx="33275" cy="9018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3" name="文字方塊 272"/>
            <p:cNvSpPr txBox="1"/>
            <p:nvPr/>
          </p:nvSpPr>
          <p:spPr>
            <a:xfrm>
              <a:off x="2749125" y="3521918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A</a:t>
              </a:r>
              <a:endParaRPr lang="zh-TW" altLang="en-US" dirty="0"/>
            </a:p>
          </p:txBody>
        </p:sp>
        <p:sp>
          <p:nvSpPr>
            <p:cNvPr id="274" name="文字方塊 273"/>
            <p:cNvSpPr txBox="1"/>
            <p:nvPr/>
          </p:nvSpPr>
          <p:spPr>
            <a:xfrm>
              <a:off x="2823863" y="2344207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C</a:t>
              </a:r>
              <a:endParaRPr lang="zh-TW" altLang="en-US" dirty="0"/>
            </a:p>
          </p:txBody>
        </p:sp>
        <p:sp>
          <p:nvSpPr>
            <p:cNvPr id="275" name="文字方塊 274"/>
            <p:cNvSpPr txBox="1"/>
            <p:nvPr/>
          </p:nvSpPr>
          <p:spPr>
            <a:xfrm>
              <a:off x="2868249" y="3831731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B</a:t>
              </a:r>
              <a:endParaRPr lang="zh-TW" altLang="en-US" dirty="0"/>
            </a:p>
          </p:txBody>
        </p:sp>
        <p:sp>
          <p:nvSpPr>
            <p:cNvPr id="276" name="文字方塊 275"/>
            <p:cNvSpPr txBox="1"/>
            <p:nvPr/>
          </p:nvSpPr>
          <p:spPr>
            <a:xfrm>
              <a:off x="2131901" y="2907233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Not B</a:t>
              </a:r>
              <a:endParaRPr lang="zh-TW" altLang="en-US" dirty="0"/>
            </a:p>
          </p:txBody>
        </p:sp>
        <p:sp>
          <p:nvSpPr>
            <p:cNvPr id="277" name="文字方塊 276"/>
            <p:cNvSpPr txBox="1"/>
            <p:nvPr/>
          </p:nvSpPr>
          <p:spPr>
            <a:xfrm>
              <a:off x="4332468" y="2320845"/>
              <a:ext cx="3758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C’</a:t>
              </a:r>
              <a:endParaRPr lang="zh-TW" altLang="en-US" dirty="0"/>
            </a:p>
          </p:txBody>
        </p:sp>
        <p:sp>
          <p:nvSpPr>
            <p:cNvPr id="278" name="文字方塊 277"/>
            <p:cNvSpPr txBox="1"/>
            <p:nvPr/>
          </p:nvSpPr>
          <p:spPr>
            <a:xfrm>
              <a:off x="4450858" y="3771241"/>
              <a:ext cx="369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B’</a:t>
              </a:r>
              <a:endParaRPr lang="zh-TW" altLang="en-US" dirty="0"/>
            </a:p>
          </p:txBody>
        </p:sp>
        <p:sp>
          <p:nvSpPr>
            <p:cNvPr id="279" name="文字方塊 278"/>
            <p:cNvSpPr txBox="1"/>
            <p:nvPr/>
          </p:nvSpPr>
          <p:spPr>
            <a:xfrm>
              <a:off x="4836859" y="2599069"/>
              <a:ext cx="7617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Not B’</a:t>
              </a:r>
              <a:endParaRPr lang="zh-TW" altLang="en-US" dirty="0"/>
            </a:p>
          </p:txBody>
        </p:sp>
        <p:sp>
          <p:nvSpPr>
            <p:cNvPr id="280" name="手繪多邊形 279"/>
            <p:cNvSpPr/>
            <p:nvPr/>
          </p:nvSpPr>
          <p:spPr>
            <a:xfrm>
              <a:off x="4387631" y="2642509"/>
              <a:ext cx="453267" cy="1100083"/>
            </a:xfrm>
            <a:custGeom>
              <a:avLst/>
              <a:gdLst>
                <a:gd name="connsiteX0" fmla="*/ 0 w 453267"/>
                <a:gd name="connsiteY0" fmla="*/ 1093305 h 1100083"/>
                <a:gd name="connsiteX1" fmla="*/ 445273 w 453267"/>
                <a:gd name="connsiteY1" fmla="*/ 1037646 h 1100083"/>
                <a:gd name="connsiteX2" fmla="*/ 266368 w 453267"/>
                <a:gd name="connsiteY2" fmla="*/ 640080 h 1100083"/>
                <a:gd name="connsiteX3" fmla="*/ 15902 w 453267"/>
                <a:gd name="connsiteY3" fmla="*/ 0 h 1100083"/>
                <a:gd name="connsiteX4" fmla="*/ 15902 w 453267"/>
                <a:gd name="connsiteY4" fmla="*/ 0 h 110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3267" h="1100083">
                  <a:moveTo>
                    <a:pt x="0" y="1093305"/>
                  </a:moveTo>
                  <a:cubicBezTo>
                    <a:pt x="200439" y="1103244"/>
                    <a:pt x="400878" y="1113183"/>
                    <a:pt x="445273" y="1037646"/>
                  </a:cubicBezTo>
                  <a:cubicBezTo>
                    <a:pt x="489668" y="962109"/>
                    <a:pt x="337930" y="813021"/>
                    <a:pt x="266368" y="640080"/>
                  </a:cubicBezTo>
                  <a:cubicBezTo>
                    <a:pt x="194806" y="467139"/>
                    <a:pt x="15902" y="0"/>
                    <a:pt x="15902" y="0"/>
                  </a:cubicBezTo>
                  <a:lnTo>
                    <a:pt x="15902" y="0"/>
                  </a:lnTo>
                </a:path>
              </a:pathLst>
            </a:cu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" name="手繪多邊形 3"/>
            <p:cNvSpPr/>
            <p:nvPr/>
          </p:nvSpPr>
          <p:spPr>
            <a:xfrm>
              <a:off x="2877604" y="2542633"/>
              <a:ext cx="336693" cy="1227221"/>
            </a:xfrm>
            <a:custGeom>
              <a:avLst/>
              <a:gdLst>
                <a:gd name="connsiteX0" fmla="*/ 336693 w 336693"/>
                <a:gd name="connsiteY0" fmla="*/ 1227221 h 1227221"/>
                <a:gd name="connsiteX1" fmla="*/ 47935 w 336693"/>
                <a:gd name="connsiteY1" fmla="*/ 974558 h 1227221"/>
                <a:gd name="connsiteX2" fmla="*/ 23872 w 336693"/>
                <a:gd name="connsiteY2" fmla="*/ 529389 h 1227221"/>
                <a:gd name="connsiteX3" fmla="*/ 288567 w 336693"/>
                <a:gd name="connsiteY3" fmla="*/ 0 h 1227221"/>
                <a:gd name="connsiteX4" fmla="*/ 288567 w 336693"/>
                <a:gd name="connsiteY4" fmla="*/ 0 h 1227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6693" h="1227221">
                  <a:moveTo>
                    <a:pt x="336693" y="1227221"/>
                  </a:moveTo>
                  <a:cubicBezTo>
                    <a:pt x="218382" y="1159042"/>
                    <a:pt x="100072" y="1090863"/>
                    <a:pt x="47935" y="974558"/>
                  </a:cubicBezTo>
                  <a:cubicBezTo>
                    <a:pt x="-4202" y="858253"/>
                    <a:pt x="-16233" y="691815"/>
                    <a:pt x="23872" y="529389"/>
                  </a:cubicBezTo>
                  <a:cubicBezTo>
                    <a:pt x="63977" y="366963"/>
                    <a:pt x="288567" y="0"/>
                    <a:pt x="288567" y="0"/>
                  </a:cubicBezTo>
                  <a:lnTo>
                    <a:pt x="288567" y="0"/>
                  </a:lnTo>
                </a:path>
              </a:pathLst>
            </a:custGeom>
            <a:noFill/>
            <a:ln w="571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5" name="文字方塊 4"/>
          <p:cNvSpPr txBox="1"/>
          <p:nvPr/>
        </p:nvSpPr>
        <p:spPr>
          <a:xfrm>
            <a:off x="6167490" y="3188288"/>
            <a:ext cx="4540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Since it is a good edge join, (A,C) is an edge.</a:t>
            </a:r>
            <a:endParaRPr lang="zh-TW" altLang="en-US" dirty="0"/>
          </a:p>
        </p:txBody>
      </p:sp>
      <p:grpSp>
        <p:nvGrpSpPr>
          <p:cNvPr id="325" name="群組 324"/>
          <p:cNvGrpSpPr/>
          <p:nvPr/>
        </p:nvGrpSpPr>
        <p:grpSpPr>
          <a:xfrm>
            <a:off x="1133938" y="4762895"/>
            <a:ext cx="3901525" cy="1891246"/>
            <a:chOff x="1826585" y="2320845"/>
            <a:chExt cx="3901525" cy="1891246"/>
          </a:xfrm>
        </p:grpSpPr>
        <p:sp>
          <p:nvSpPr>
            <p:cNvPr id="369" name="手繪多邊形 368"/>
            <p:cNvSpPr/>
            <p:nvPr/>
          </p:nvSpPr>
          <p:spPr>
            <a:xfrm>
              <a:off x="2877604" y="2542633"/>
              <a:ext cx="336693" cy="1227221"/>
            </a:xfrm>
            <a:custGeom>
              <a:avLst/>
              <a:gdLst>
                <a:gd name="connsiteX0" fmla="*/ 336693 w 336693"/>
                <a:gd name="connsiteY0" fmla="*/ 1227221 h 1227221"/>
                <a:gd name="connsiteX1" fmla="*/ 47935 w 336693"/>
                <a:gd name="connsiteY1" fmla="*/ 974558 h 1227221"/>
                <a:gd name="connsiteX2" fmla="*/ 23872 w 336693"/>
                <a:gd name="connsiteY2" fmla="*/ 529389 h 1227221"/>
                <a:gd name="connsiteX3" fmla="*/ 288567 w 336693"/>
                <a:gd name="connsiteY3" fmla="*/ 0 h 1227221"/>
                <a:gd name="connsiteX4" fmla="*/ 288567 w 336693"/>
                <a:gd name="connsiteY4" fmla="*/ 0 h 1227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6693" h="1227221">
                  <a:moveTo>
                    <a:pt x="336693" y="1227221"/>
                  </a:moveTo>
                  <a:cubicBezTo>
                    <a:pt x="218382" y="1159042"/>
                    <a:pt x="100072" y="1090863"/>
                    <a:pt x="47935" y="974558"/>
                  </a:cubicBezTo>
                  <a:cubicBezTo>
                    <a:pt x="-4202" y="858253"/>
                    <a:pt x="-16233" y="691815"/>
                    <a:pt x="23872" y="529389"/>
                  </a:cubicBezTo>
                  <a:cubicBezTo>
                    <a:pt x="63977" y="366963"/>
                    <a:pt x="288567" y="0"/>
                    <a:pt x="288567" y="0"/>
                  </a:cubicBezTo>
                  <a:lnTo>
                    <a:pt x="288567" y="0"/>
                  </a:lnTo>
                </a:path>
              </a:pathLst>
            </a:custGeom>
            <a:noFill/>
            <a:ln w="3175">
              <a:solidFill>
                <a:srgbClr val="FFC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26" name="文字方塊 325"/>
            <p:cNvSpPr txBox="1"/>
            <p:nvPr/>
          </p:nvSpPr>
          <p:spPr>
            <a:xfrm>
              <a:off x="4384641" y="3347012"/>
              <a:ext cx="369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A’</a:t>
              </a:r>
              <a:endParaRPr lang="zh-TW" altLang="en-US" dirty="0"/>
            </a:p>
          </p:txBody>
        </p:sp>
        <p:sp>
          <p:nvSpPr>
            <p:cNvPr id="327" name="矩形 326"/>
            <p:cNvSpPr/>
            <p:nvPr/>
          </p:nvSpPr>
          <p:spPr>
            <a:xfrm>
              <a:off x="1826585" y="2448689"/>
              <a:ext cx="1645841" cy="17634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328" name="直線接點 327"/>
            <p:cNvCxnSpPr/>
            <p:nvPr/>
          </p:nvCxnSpPr>
          <p:spPr>
            <a:xfrm flipH="1">
              <a:off x="3631133" y="2736711"/>
              <a:ext cx="11756" cy="1134455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直線接點 328"/>
            <p:cNvCxnSpPr/>
            <p:nvPr/>
          </p:nvCxnSpPr>
          <p:spPr>
            <a:xfrm flipH="1" flipV="1">
              <a:off x="3166770" y="2630907"/>
              <a:ext cx="464362" cy="105804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直線接點 329"/>
            <p:cNvCxnSpPr/>
            <p:nvPr/>
          </p:nvCxnSpPr>
          <p:spPr>
            <a:xfrm flipH="1">
              <a:off x="3213794" y="2736711"/>
              <a:ext cx="417339" cy="146951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1" name="直線接點 330"/>
            <p:cNvCxnSpPr/>
            <p:nvPr/>
          </p:nvCxnSpPr>
          <p:spPr>
            <a:xfrm flipH="1" flipV="1">
              <a:off x="3213794" y="3677192"/>
              <a:ext cx="417339" cy="193974"/>
            </a:xfrm>
            <a:prstGeom prst="line">
              <a:avLst/>
            </a:prstGeom>
            <a:ln w="57150">
              <a:solidFill>
                <a:srgbClr val="7030A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2" name="直線接點 331"/>
            <p:cNvCxnSpPr/>
            <p:nvPr/>
          </p:nvCxnSpPr>
          <p:spPr>
            <a:xfrm flipH="1">
              <a:off x="3272574" y="3871165"/>
              <a:ext cx="358558" cy="135194"/>
            </a:xfrm>
            <a:prstGeom prst="line">
              <a:avLst/>
            </a:prstGeom>
            <a:ln>
              <a:solidFill>
                <a:schemeClr val="accent1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33" name="橢圓 332"/>
            <p:cNvSpPr/>
            <p:nvPr/>
          </p:nvSpPr>
          <p:spPr>
            <a:xfrm>
              <a:off x="3569413" y="2663236"/>
              <a:ext cx="146951" cy="14695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4" name="橢圓 333"/>
            <p:cNvSpPr/>
            <p:nvPr/>
          </p:nvSpPr>
          <p:spPr>
            <a:xfrm>
              <a:off x="3569413" y="3791812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5" name="橢圓 334"/>
            <p:cNvSpPr/>
            <p:nvPr/>
          </p:nvSpPr>
          <p:spPr>
            <a:xfrm>
              <a:off x="3140318" y="3932884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6" name="橢圓 335"/>
            <p:cNvSpPr/>
            <p:nvPr/>
          </p:nvSpPr>
          <p:spPr>
            <a:xfrm>
              <a:off x="3140318" y="3627229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337" name="橢圓 336"/>
            <p:cNvSpPr/>
            <p:nvPr/>
          </p:nvSpPr>
          <p:spPr>
            <a:xfrm>
              <a:off x="3128563" y="2777368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8" name="橢圓 337"/>
            <p:cNvSpPr/>
            <p:nvPr/>
          </p:nvSpPr>
          <p:spPr>
            <a:xfrm>
              <a:off x="3093295" y="2543227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9" name="矩形 338"/>
            <p:cNvSpPr/>
            <p:nvPr/>
          </p:nvSpPr>
          <p:spPr>
            <a:xfrm flipH="1" flipV="1">
              <a:off x="4082269" y="2369336"/>
              <a:ext cx="1645841" cy="17634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340" name="直線接點 339"/>
            <p:cNvCxnSpPr/>
            <p:nvPr/>
          </p:nvCxnSpPr>
          <p:spPr>
            <a:xfrm flipV="1">
              <a:off x="3911806" y="2710260"/>
              <a:ext cx="11756" cy="1134455"/>
            </a:xfrm>
            <a:prstGeom prst="line">
              <a:avLst/>
            </a:prstGeom>
            <a:ln w="57150">
              <a:solidFill>
                <a:srgbClr val="7030A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1" name="直線接點 340"/>
            <p:cNvCxnSpPr/>
            <p:nvPr/>
          </p:nvCxnSpPr>
          <p:spPr>
            <a:xfrm>
              <a:off x="3923562" y="3844715"/>
              <a:ext cx="464362" cy="10580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直線接點 341"/>
            <p:cNvCxnSpPr/>
            <p:nvPr/>
          </p:nvCxnSpPr>
          <p:spPr>
            <a:xfrm flipV="1">
              <a:off x="3923562" y="3697766"/>
              <a:ext cx="417339" cy="146951"/>
            </a:xfrm>
            <a:prstGeom prst="line">
              <a:avLst/>
            </a:prstGeom>
            <a:ln w="57150">
              <a:solidFill>
                <a:srgbClr val="7030A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3" name="直線接點 342"/>
            <p:cNvCxnSpPr/>
            <p:nvPr/>
          </p:nvCxnSpPr>
          <p:spPr>
            <a:xfrm>
              <a:off x="3923562" y="2710260"/>
              <a:ext cx="417339" cy="193974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4" name="直線接點 343"/>
            <p:cNvCxnSpPr/>
            <p:nvPr/>
          </p:nvCxnSpPr>
          <p:spPr>
            <a:xfrm flipV="1">
              <a:off x="3923562" y="2575066"/>
              <a:ext cx="358558" cy="135194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5" name="橢圓 344"/>
            <p:cNvSpPr/>
            <p:nvPr/>
          </p:nvSpPr>
          <p:spPr>
            <a:xfrm flipH="1" flipV="1">
              <a:off x="3838332" y="3771241"/>
              <a:ext cx="146951" cy="14695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46" name="橢圓 345"/>
            <p:cNvSpPr/>
            <p:nvPr/>
          </p:nvSpPr>
          <p:spPr>
            <a:xfrm flipH="1" flipV="1">
              <a:off x="3838332" y="2642663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47" name="橢圓 346"/>
            <p:cNvSpPr/>
            <p:nvPr/>
          </p:nvSpPr>
          <p:spPr>
            <a:xfrm flipH="1" flipV="1">
              <a:off x="4267427" y="2501591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348" name="橢圓 347"/>
            <p:cNvSpPr/>
            <p:nvPr/>
          </p:nvSpPr>
          <p:spPr>
            <a:xfrm flipH="1" flipV="1">
              <a:off x="4267427" y="2807247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49" name="橢圓 348"/>
            <p:cNvSpPr/>
            <p:nvPr/>
          </p:nvSpPr>
          <p:spPr>
            <a:xfrm flipH="1" flipV="1">
              <a:off x="4279182" y="3657108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0" name="橢圓 349"/>
            <p:cNvSpPr/>
            <p:nvPr/>
          </p:nvSpPr>
          <p:spPr>
            <a:xfrm flipH="1" flipV="1">
              <a:off x="4314450" y="3891250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351" name="直線接點 350"/>
            <p:cNvCxnSpPr>
              <a:stCxn id="338" idx="6"/>
              <a:endCxn id="347" idx="6"/>
            </p:cNvCxnSpPr>
            <p:nvPr/>
          </p:nvCxnSpPr>
          <p:spPr>
            <a:xfrm flipV="1">
              <a:off x="3240245" y="2575066"/>
              <a:ext cx="1027181" cy="416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2" name="直線接點 351"/>
            <p:cNvCxnSpPr>
              <a:stCxn id="337" idx="5"/>
              <a:endCxn id="348" idx="6"/>
            </p:cNvCxnSpPr>
            <p:nvPr/>
          </p:nvCxnSpPr>
          <p:spPr>
            <a:xfrm flipV="1">
              <a:off x="3253992" y="2880722"/>
              <a:ext cx="1013433" cy="2207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3" name="直線接點 352"/>
            <p:cNvCxnSpPr>
              <a:stCxn id="336" idx="6"/>
              <a:endCxn id="349" idx="4"/>
            </p:cNvCxnSpPr>
            <p:nvPr/>
          </p:nvCxnSpPr>
          <p:spPr>
            <a:xfrm flipV="1">
              <a:off x="3287268" y="3657108"/>
              <a:ext cx="1065388" cy="43596"/>
            </a:xfrm>
            <a:prstGeom prst="line">
              <a:avLst/>
            </a:prstGeom>
            <a:ln w="3175">
              <a:solidFill>
                <a:srgbClr val="00B0F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4" name="直線接點 353"/>
            <p:cNvCxnSpPr>
              <a:stCxn id="335" idx="5"/>
              <a:endCxn id="350" idx="6"/>
            </p:cNvCxnSpPr>
            <p:nvPr/>
          </p:nvCxnSpPr>
          <p:spPr>
            <a:xfrm flipV="1">
              <a:off x="3265749" y="3964725"/>
              <a:ext cx="1048702" cy="935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5" name="橢圓 354"/>
            <p:cNvSpPr/>
            <p:nvPr/>
          </p:nvSpPr>
          <p:spPr>
            <a:xfrm flipH="1" flipV="1">
              <a:off x="4666552" y="2710260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356" name="直線接點 355"/>
            <p:cNvCxnSpPr>
              <a:stCxn id="348" idx="3"/>
              <a:endCxn id="355" idx="6"/>
            </p:cNvCxnSpPr>
            <p:nvPr/>
          </p:nvCxnSpPr>
          <p:spPr>
            <a:xfrm flipV="1">
              <a:off x="4392856" y="2783735"/>
              <a:ext cx="273696" cy="45033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57" name="橢圓 356"/>
            <p:cNvSpPr/>
            <p:nvPr/>
          </p:nvSpPr>
          <p:spPr>
            <a:xfrm>
              <a:off x="2756044" y="2744810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cxnSp>
          <p:nvCxnSpPr>
            <p:cNvPr id="358" name="直線接點 357"/>
            <p:cNvCxnSpPr>
              <a:stCxn id="357" idx="4"/>
              <a:endCxn id="337" idx="2"/>
            </p:cNvCxnSpPr>
            <p:nvPr/>
          </p:nvCxnSpPr>
          <p:spPr>
            <a:xfrm flipV="1">
              <a:off x="2829520" y="2850844"/>
              <a:ext cx="299043" cy="40916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59" name="直線接點 358"/>
            <p:cNvCxnSpPr>
              <a:stCxn id="348" idx="0"/>
              <a:endCxn id="349" idx="4"/>
            </p:cNvCxnSpPr>
            <p:nvPr/>
          </p:nvCxnSpPr>
          <p:spPr>
            <a:xfrm>
              <a:off x="4340902" y="2954198"/>
              <a:ext cx="11756" cy="702910"/>
            </a:xfrm>
            <a:prstGeom prst="line">
              <a:avLst/>
            </a:prstGeom>
            <a:ln w="57150">
              <a:solidFill>
                <a:srgbClr val="7030A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直線接點 359"/>
            <p:cNvCxnSpPr>
              <a:stCxn id="337" idx="2"/>
              <a:endCxn id="336" idx="3"/>
            </p:cNvCxnSpPr>
            <p:nvPr/>
          </p:nvCxnSpPr>
          <p:spPr>
            <a:xfrm>
              <a:off x="3128563" y="2850844"/>
              <a:ext cx="33275" cy="901816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1" name="文字方塊 360"/>
            <p:cNvSpPr txBox="1"/>
            <p:nvPr/>
          </p:nvSpPr>
          <p:spPr>
            <a:xfrm>
              <a:off x="2749125" y="3521918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A</a:t>
              </a:r>
              <a:endParaRPr lang="zh-TW" altLang="en-US" dirty="0"/>
            </a:p>
          </p:txBody>
        </p:sp>
        <p:sp>
          <p:nvSpPr>
            <p:cNvPr id="362" name="文字方塊 361"/>
            <p:cNvSpPr txBox="1"/>
            <p:nvPr/>
          </p:nvSpPr>
          <p:spPr>
            <a:xfrm>
              <a:off x="2823863" y="2344207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C</a:t>
              </a:r>
              <a:endParaRPr lang="zh-TW" altLang="en-US" dirty="0"/>
            </a:p>
          </p:txBody>
        </p:sp>
        <p:sp>
          <p:nvSpPr>
            <p:cNvPr id="363" name="文字方塊 362"/>
            <p:cNvSpPr txBox="1"/>
            <p:nvPr/>
          </p:nvSpPr>
          <p:spPr>
            <a:xfrm>
              <a:off x="2868249" y="3831731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B</a:t>
              </a:r>
              <a:endParaRPr lang="zh-TW" altLang="en-US" dirty="0"/>
            </a:p>
          </p:txBody>
        </p:sp>
        <p:sp>
          <p:nvSpPr>
            <p:cNvPr id="364" name="文字方塊 363"/>
            <p:cNvSpPr txBox="1"/>
            <p:nvPr/>
          </p:nvSpPr>
          <p:spPr>
            <a:xfrm>
              <a:off x="2131901" y="2907233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Not B</a:t>
              </a:r>
              <a:endParaRPr lang="zh-TW" altLang="en-US" dirty="0"/>
            </a:p>
          </p:txBody>
        </p:sp>
        <p:sp>
          <p:nvSpPr>
            <p:cNvPr id="365" name="文字方塊 364"/>
            <p:cNvSpPr txBox="1"/>
            <p:nvPr/>
          </p:nvSpPr>
          <p:spPr>
            <a:xfrm>
              <a:off x="4332468" y="2320845"/>
              <a:ext cx="3758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C’</a:t>
              </a:r>
              <a:endParaRPr lang="zh-TW" altLang="en-US" dirty="0"/>
            </a:p>
          </p:txBody>
        </p:sp>
        <p:sp>
          <p:nvSpPr>
            <p:cNvPr id="366" name="文字方塊 365"/>
            <p:cNvSpPr txBox="1"/>
            <p:nvPr/>
          </p:nvSpPr>
          <p:spPr>
            <a:xfrm>
              <a:off x="4450858" y="3771241"/>
              <a:ext cx="369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B’</a:t>
              </a:r>
              <a:endParaRPr lang="zh-TW" altLang="en-US" dirty="0"/>
            </a:p>
          </p:txBody>
        </p:sp>
        <p:sp>
          <p:nvSpPr>
            <p:cNvPr id="367" name="文字方塊 366"/>
            <p:cNvSpPr txBox="1"/>
            <p:nvPr/>
          </p:nvSpPr>
          <p:spPr>
            <a:xfrm>
              <a:off x="4836859" y="2599069"/>
              <a:ext cx="7617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Not B’</a:t>
              </a:r>
              <a:endParaRPr lang="zh-TW" altLang="en-US" dirty="0"/>
            </a:p>
          </p:txBody>
        </p:sp>
        <p:sp>
          <p:nvSpPr>
            <p:cNvPr id="368" name="手繪多邊形 367"/>
            <p:cNvSpPr/>
            <p:nvPr/>
          </p:nvSpPr>
          <p:spPr>
            <a:xfrm>
              <a:off x="4387631" y="2642509"/>
              <a:ext cx="453267" cy="1100083"/>
            </a:xfrm>
            <a:custGeom>
              <a:avLst/>
              <a:gdLst>
                <a:gd name="connsiteX0" fmla="*/ 0 w 453267"/>
                <a:gd name="connsiteY0" fmla="*/ 1093305 h 1100083"/>
                <a:gd name="connsiteX1" fmla="*/ 445273 w 453267"/>
                <a:gd name="connsiteY1" fmla="*/ 1037646 h 1100083"/>
                <a:gd name="connsiteX2" fmla="*/ 266368 w 453267"/>
                <a:gd name="connsiteY2" fmla="*/ 640080 h 1100083"/>
                <a:gd name="connsiteX3" fmla="*/ 15902 w 453267"/>
                <a:gd name="connsiteY3" fmla="*/ 0 h 1100083"/>
                <a:gd name="connsiteX4" fmla="*/ 15902 w 453267"/>
                <a:gd name="connsiteY4" fmla="*/ 0 h 110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3267" h="1100083">
                  <a:moveTo>
                    <a:pt x="0" y="1093305"/>
                  </a:moveTo>
                  <a:cubicBezTo>
                    <a:pt x="200439" y="1103244"/>
                    <a:pt x="400878" y="1113183"/>
                    <a:pt x="445273" y="1037646"/>
                  </a:cubicBezTo>
                  <a:cubicBezTo>
                    <a:pt x="489668" y="962109"/>
                    <a:pt x="337930" y="813021"/>
                    <a:pt x="266368" y="640080"/>
                  </a:cubicBezTo>
                  <a:cubicBezTo>
                    <a:pt x="194806" y="467139"/>
                    <a:pt x="15902" y="0"/>
                    <a:pt x="15902" y="0"/>
                  </a:cubicBezTo>
                  <a:lnTo>
                    <a:pt x="15902" y="0"/>
                  </a:lnTo>
                </a:path>
              </a:pathLst>
            </a:custGeom>
            <a:noFill/>
            <a:ln w="31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371" name="文字方塊 370"/>
          <p:cNvSpPr txBox="1"/>
          <p:nvPr/>
        </p:nvSpPr>
        <p:spPr>
          <a:xfrm>
            <a:off x="8782233" y="5656806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A’</a:t>
            </a:r>
            <a:endParaRPr lang="zh-TW" altLang="en-US" dirty="0"/>
          </a:p>
        </p:txBody>
      </p:sp>
      <p:sp>
        <p:nvSpPr>
          <p:cNvPr id="372" name="矩形 371"/>
          <p:cNvSpPr/>
          <p:nvPr/>
        </p:nvSpPr>
        <p:spPr>
          <a:xfrm>
            <a:off x="6224177" y="4758483"/>
            <a:ext cx="1645841" cy="17634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73" name="直線接點 372"/>
          <p:cNvCxnSpPr/>
          <p:nvPr/>
        </p:nvCxnSpPr>
        <p:spPr>
          <a:xfrm flipH="1">
            <a:off x="8028725" y="5046505"/>
            <a:ext cx="11756" cy="1134455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直線接點 373"/>
          <p:cNvCxnSpPr/>
          <p:nvPr/>
        </p:nvCxnSpPr>
        <p:spPr>
          <a:xfrm flipH="1" flipV="1">
            <a:off x="7564362" y="4940701"/>
            <a:ext cx="464362" cy="10580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直線接點 374"/>
          <p:cNvCxnSpPr/>
          <p:nvPr/>
        </p:nvCxnSpPr>
        <p:spPr>
          <a:xfrm flipH="1">
            <a:off x="7611386" y="5046505"/>
            <a:ext cx="417339" cy="14695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直線接點 375"/>
          <p:cNvCxnSpPr/>
          <p:nvPr/>
        </p:nvCxnSpPr>
        <p:spPr>
          <a:xfrm flipH="1" flipV="1">
            <a:off x="7611386" y="5986986"/>
            <a:ext cx="417339" cy="193974"/>
          </a:xfrm>
          <a:prstGeom prst="line">
            <a:avLst/>
          </a:prstGeom>
          <a:ln w="31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" name="直線接點 376"/>
          <p:cNvCxnSpPr/>
          <p:nvPr/>
        </p:nvCxnSpPr>
        <p:spPr>
          <a:xfrm flipH="1">
            <a:off x="7670166" y="6180959"/>
            <a:ext cx="358558" cy="135194"/>
          </a:xfrm>
          <a:prstGeom prst="line">
            <a:avLst/>
          </a:prstGeom>
          <a:ln>
            <a:solidFill>
              <a:schemeClr val="accent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78" name="橢圓 377"/>
          <p:cNvSpPr/>
          <p:nvPr/>
        </p:nvSpPr>
        <p:spPr>
          <a:xfrm>
            <a:off x="7967005" y="4973030"/>
            <a:ext cx="146951" cy="146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9" name="橢圓 378"/>
          <p:cNvSpPr/>
          <p:nvPr/>
        </p:nvSpPr>
        <p:spPr>
          <a:xfrm>
            <a:off x="7967005" y="6101606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0" name="橢圓 379"/>
          <p:cNvSpPr/>
          <p:nvPr/>
        </p:nvSpPr>
        <p:spPr>
          <a:xfrm>
            <a:off x="7537910" y="6242678"/>
            <a:ext cx="146951" cy="1469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1" name="橢圓 380"/>
          <p:cNvSpPr/>
          <p:nvPr/>
        </p:nvSpPr>
        <p:spPr>
          <a:xfrm>
            <a:off x="7537910" y="5937023"/>
            <a:ext cx="146951" cy="1469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82" name="橢圓 381"/>
          <p:cNvSpPr/>
          <p:nvPr/>
        </p:nvSpPr>
        <p:spPr>
          <a:xfrm>
            <a:off x="7526155" y="5087162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3" name="橢圓 382"/>
          <p:cNvSpPr/>
          <p:nvPr/>
        </p:nvSpPr>
        <p:spPr>
          <a:xfrm>
            <a:off x="7490887" y="4853021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4" name="矩形 383"/>
          <p:cNvSpPr/>
          <p:nvPr/>
        </p:nvSpPr>
        <p:spPr>
          <a:xfrm flipH="1" flipV="1">
            <a:off x="8479861" y="4679130"/>
            <a:ext cx="1645841" cy="17634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85" name="直線接點 384"/>
          <p:cNvCxnSpPr/>
          <p:nvPr/>
        </p:nvCxnSpPr>
        <p:spPr>
          <a:xfrm flipV="1">
            <a:off x="8309398" y="5020054"/>
            <a:ext cx="11756" cy="1134455"/>
          </a:xfrm>
          <a:prstGeom prst="line">
            <a:avLst/>
          </a:prstGeom>
          <a:ln w="57150">
            <a:solidFill>
              <a:srgbClr val="7030A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直線接點 385"/>
          <p:cNvCxnSpPr/>
          <p:nvPr/>
        </p:nvCxnSpPr>
        <p:spPr>
          <a:xfrm>
            <a:off x="8321154" y="6154509"/>
            <a:ext cx="464362" cy="1058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直線接點 386"/>
          <p:cNvCxnSpPr/>
          <p:nvPr/>
        </p:nvCxnSpPr>
        <p:spPr>
          <a:xfrm flipV="1">
            <a:off x="8321154" y="6007560"/>
            <a:ext cx="417339" cy="146951"/>
          </a:xfrm>
          <a:prstGeom prst="line">
            <a:avLst/>
          </a:prstGeom>
          <a:ln w="31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直線接點 387"/>
          <p:cNvCxnSpPr/>
          <p:nvPr/>
        </p:nvCxnSpPr>
        <p:spPr>
          <a:xfrm>
            <a:off x="8321154" y="5020054"/>
            <a:ext cx="417339" cy="19397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" name="直線接點 388"/>
          <p:cNvCxnSpPr/>
          <p:nvPr/>
        </p:nvCxnSpPr>
        <p:spPr>
          <a:xfrm flipV="1">
            <a:off x="8321154" y="4884860"/>
            <a:ext cx="358558" cy="13519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0" name="橢圓 389"/>
          <p:cNvSpPr/>
          <p:nvPr/>
        </p:nvSpPr>
        <p:spPr>
          <a:xfrm flipH="1" flipV="1">
            <a:off x="8235924" y="6081035"/>
            <a:ext cx="146951" cy="146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1" name="橢圓 390"/>
          <p:cNvSpPr/>
          <p:nvPr/>
        </p:nvSpPr>
        <p:spPr>
          <a:xfrm flipH="1" flipV="1">
            <a:off x="8235924" y="4952457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2" name="橢圓 391"/>
          <p:cNvSpPr/>
          <p:nvPr/>
        </p:nvSpPr>
        <p:spPr>
          <a:xfrm flipH="1" flipV="1">
            <a:off x="8665019" y="4811385"/>
            <a:ext cx="146951" cy="1469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93" name="橢圓 392"/>
          <p:cNvSpPr/>
          <p:nvPr/>
        </p:nvSpPr>
        <p:spPr>
          <a:xfrm flipH="1" flipV="1">
            <a:off x="8665019" y="5117041"/>
            <a:ext cx="146951" cy="1469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4" name="橢圓 393"/>
          <p:cNvSpPr/>
          <p:nvPr/>
        </p:nvSpPr>
        <p:spPr>
          <a:xfrm flipH="1" flipV="1">
            <a:off x="8676774" y="5966902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5" name="橢圓 394"/>
          <p:cNvSpPr/>
          <p:nvPr/>
        </p:nvSpPr>
        <p:spPr>
          <a:xfrm flipH="1" flipV="1">
            <a:off x="8712042" y="6201044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96" name="直線接點 395"/>
          <p:cNvCxnSpPr>
            <a:stCxn id="383" idx="6"/>
            <a:endCxn id="392" idx="6"/>
          </p:cNvCxnSpPr>
          <p:nvPr/>
        </p:nvCxnSpPr>
        <p:spPr>
          <a:xfrm flipV="1">
            <a:off x="7637837" y="4884860"/>
            <a:ext cx="1027181" cy="41637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直線接點 396"/>
          <p:cNvCxnSpPr>
            <a:stCxn id="382" idx="5"/>
            <a:endCxn id="393" idx="6"/>
          </p:cNvCxnSpPr>
          <p:nvPr/>
        </p:nvCxnSpPr>
        <p:spPr>
          <a:xfrm flipV="1">
            <a:off x="7651584" y="5190516"/>
            <a:ext cx="1013433" cy="2207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8" name="直線接點 397"/>
          <p:cNvCxnSpPr>
            <a:stCxn id="381" idx="6"/>
            <a:endCxn id="394" idx="4"/>
          </p:cNvCxnSpPr>
          <p:nvPr/>
        </p:nvCxnSpPr>
        <p:spPr>
          <a:xfrm flipV="1">
            <a:off x="7684860" y="5966902"/>
            <a:ext cx="1065388" cy="43596"/>
          </a:xfrm>
          <a:prstGeom prst="line">
            <a:avLst/>
          </a:prstGeom>
          <a:ln w="3175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" name="直線接點 398"/>
          <p:cNvCxnSpPr>
            <a:stCxn id="380" idx="5"/>
            <a:endCxn id="395" idx="6"/>
          </p:cNvCxnSpPr>
          <p:nvPr/>
        </p:nvCxnSpPr>
        <p:spPr>
          <a:xfrm flipV="1">
            <a:off x="7663341" y="6274519"/>
            <a:ext cx="1048702" cy="93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0" name="橢圓 399"/>
          <p:cNvSpPr/>
          <p:nvPr/>
        </p:nvSpPr>
        <p:spPr>
          <a:xfrm flipH="1" flipV="1">
            <a:off x="9064144" y="5020054"/>
            <a:ext cx="146951" cy="146951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01" name="直線接點 400"/>
          <p:cNvCxnSpPr>
            <a:stCxn id="393" idx="3"/>
            <a:endCxn id="400" idx="6"/>
          </p:cNvCxnSpPr>
          <p:nvPr/>
        </p:nvCxnSpPr>
        <p:spPr>
          <a:xfrm flipV="1">
            <a:off x="8790448" y="5093529"/>
            <a:ext cx="273696" cy="45033"/>
          </a:xfrm>
          <a:prstGeom prst="line">
            <a:avLst/>
          </a:prstGeom>
          <a:ln w="38100">
            <a:solidFill>
              <a:srgbClr val="7030A0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02" name="橢圓 401"/>
          <p:cNvSpPr/>
          <p:nvPr/>
        </p:nvSpPr>
        <p:spPr>
          <a:xfrm>
            <a:off x="7153636" y="5054604"/>
            <a:ext cx="146951" cy="146951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cxnSp>
        <p:nvCxnSpPr>
          <p:cNvPr id="403" name="直線接點 402"/>
          <p:cNvCxnSpPr>
            <a:stCxn id="402" idx="4"/>
            <a:endCxn id="382" idx="2"/>
          </p:cNvCxnSpPr>
          <p:nvPr/>
        </p:nvCxnSpPr>
        <p:spPr>
          <a:xfrm flipV="1">
            <a:off x="7227112" y="5160638"/>
            <a:ext cx="299043" cy="40916"/>
          </a:xfrm>
          <a:prstGeom prst="line">
            <a:avLst/>
          </a:prstGeom>
          <a:ln w="38100">
            <a:solidFill>
              <a:srgbClr val="7030A0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4" name="直線接點 403"/>
          <p:cNvCxnSpPr>
            <a:stCxn id="393" idx="0"/>
            <a:endCxn id="394" idx="4"/>
          </p:cNvCxnSpPr>
          <p:nvPr/>
        </p:nvCxnSpPr>
        <p:spPr>
          <a:xfrm>
            <a:off x="8738494" y="5263992"/>
            <a:ext cx="11756" cy="702910"/>
          </a:xfrm>
          <a:prstGeom prst="line">
            <a:avLst/>
          </a:prstGeom>
          <a:ln w="38100">
            <a:solidFill>
              <a:srgbClr val="7030A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直線接點 404"/>
          <p:cNvCxnSpPr>
            <a:stCxn id="382" idx="2"/>
            <a:endCxn id="381" idx="3"/>
          </p:cNvCxnSpPr>
          <p:nvPr/>
        </p:nvCxnSpPr>
        <p:spPr>
          <a:xfrm>
            <a:off x="7526155" y="5160638"/>
            <a:ext cx="33275" cy="901816"/>
          </a:xfrm>
          <a:prstGeom prst="line">
            <a:avLst/>
          </a:prstGeom>
          <a:ln w="38100">
            <a:solidFill>
              <a:srgbClr val="7030A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6" name="文字方塊 405"/>
          <p:cNvSpPr txBox="1"/>
          <p:nvPr/>
        </p:nvSpPr>
        <p:spPr>
          <a:xfrm>
            <a:off x="7146717" y="5831712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A</a:t>
            </a:r>
            <a:endParaRPr lang="zh-TW" altLang="en-US" dirty="0"/>
          </a:p>
        </p:txBody>
      </p:sp>
      <p:sp>
        <p:nvSpPr>
          <p:cNvPr id="407" name="文字方塊 406"/>
          <p:cNvSpPr txBox="1"/>
          <p:nvPr/>
        </p:nvSpPr>
        <p:spPr>
          <a:xfrm>
            <a:off x="7221455" y="4654001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</a:t>
            </a:r>
            <a:endParaRPr lang="zh-TW" altLang="en-US" dirty="0"/>
          </a:p>
        </p:txBody>
      </p:sp>
      <p:sp>
        <p:nvSpPr>
          <p:cNvPr id="408" name="文字方塊 407"/>
          <p:cNvSpPr txBox="1"/>
          <p:nvPr/>
        </p:nvSpPr>
        <p:spPr>
          <a:xfrm>
            <a:off x="7265841" y="6141525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B</a:t>
            </a:r>
            <a:endParaRPr lang="zh-TW" altLang="en-US" dirty="0"/>
          </a:p>
        </p:txBody>
      </p:sp>
      <p:sp>
        <p:nvSpPr>
          <p:cNvPr id="409" name="文字方塊 408"/>
          <p:cNvSpPr txBox="1"/>
          <p:nvPr/>
        </p:nvSpPr>
        <p:spPr>
          <a:xfrm>
            <a:off x="6529493" y="5217027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Not B</a:t>
            </a:r>
            <a:endParaRPr lang="zh-TW" altLang="en-US" dirty="0"/>
          </a:p>
        </p:txBody>
      </p:sp>
      <p:sp>
        <p:nvSpPr>
          <p:cNvPr id="410" name="文字方塊 409"/>
          <p:cNvSpPr txBox="1"/>
          <p:nvPr/>
        </p:nvSpPr>
        <p:spPr>
          <a:xfrm>
            <a:off x="8730060" y="4630639"/>
            <a:ext cx="375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C’</a:t>
            </a:r>
            <a:endParaRPr lang="zh-TW" altLang="en-US" dirty="0"/>
          </a:p>
        </p:txBody>
      </p:sp>
      <p:sp>
        <p:nvSpPr>
          <p:cNvPr id="411" name="文字方塊 410"/>
          <p:cNvSpPr txBox="1"/>
          <p:nvPr/>
        </p:nvSpPr>
        <p:spPr>
          <a:xfrm>
            <a:off x="8848450" y="6081035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B’</a:t>
            </a:r>
            <a:endParaRPr lang="zh-TW" altLang="en-US" dirty="0"/>
          </a:p>
        </p:txBody>
      </p:sp>
      <p:sp>
        <p:nvSpPr>
          <p:cNvPr id="412" name="文字方塊 411"/>
          <p:cNvSpPr txBox="1"/>
          <p:nvPr/>
        </p:nvSpPr>
        <p:spPr>
          <a:xfrm>
            <a:off x="9234451" y="490886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Not B’</a:t>
            </a:r>
            <a:endParaRPr lang="zh-TW" altLang="en-US" dirty="0"/>
          </a:p>
        </p:txBody>
      </p:sp>
      <p:sp>
        <p:nvSpPr>
          <p:cNvPr id="413" name="手繪多邊形 412"/>
          <p:cNvSpPr/>
          <p:nvPr/>
        </p:nvSpPr>
        <p:spPr>
          <a:xfrm>
            <a:off x="8785223" y="4952303"/>
            <a:ext cx="453267" cy="1100083"/>
          </a:xfrm>
          <a:custGeom>
            <a:avLst/>
            <a:gdLst>
              <a:gd name="connsiteX0" fmla="*/ 0 w 453267"/>
              <a:gd name="connsiteY0" fmla="*/ 1093305 h 1100083"/>
              <a:gd name="connsiteX1" fmla="*/ 445273 w 453267"/>
              <a:gd name="connsiteY1" fmla="*/ 1037646 h 1100083"/>
              <a:gd name="connsiteX2" fmla="*/ 266368 w 453267"/>
              <a:gd name="connsiteY2" fmla="*/ 640080 h 1100083"/>
              <a:gd name="connsiteX3" fmla="*/ 15902 w 453267"/>
              <a:gd name="connsiteY3" fmla="*/ 0 h 1100083"/>
              <a:gd name="connsiteX4" fmla="*/ 15902 w 453267"/>
              <a:gd name="connsiteY4" fmla="*/ 0 h 1100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3267" h="1100083">
                <a:moveTo>
                  <a:pt x="0" y="1093305"/>
                </a:moveTo>
                <a:cubicBezTo>
                  <a:pt x="200439" y="1103244"/>
                  <a:pt x="400878" y="1113183"/>
                  <a:pt x="445273" y="1037646"/>
                </a:cubicBezTo>
                <a:cubicBezTo>
                  <a:pt x="489668" y="962109"/>
                  <a:pt x="337930" y="813021"/>
                  <a:pt x="266368" y="640080"/>
                </a:cubicBezTo>
                <a:cubicBezTo>
                  <a:pt x="194806" y="467139"/>
                  <a:pt x="15902" y="0"/>
                  <a:pt x="15902" y="0"/>
                </a:cubicBezTo>
                <a:lnTo>
                  <a:pt x="15902" y="0"/>
                </a:ln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4" name="手繪多邊形 413"/>
          <p:cNvSpPr/>
          <p:nvPr/>
        </p:nvSpPr>
        <p:spPr>
          <a:xfrm>
            <a:off x="7275196" y="4852427"/>
            <a:ext cx="336693" cy="1227221"/>
          </a:xfrm>
          <a:custGeom>
            <a:avLst/>
            <a:gdLst>
              <a:gd name="connsiteX0" fmla="*/ 336693 w 336693"/>
              <a:gd name="connsiteY0" fmla="*/ 1227221 h 1227221"/>
              <a:gd name="connsiteX1" fmla="*/ 47935 w 336693"/>
              <a:gd name="connsiteY1" fmla="*/ 974558 h 1227221"/>
              <a:gd name="connsiteX2" fmla="*/ 23872 w 336693"/>
              <a:gd name="connsiteY2" fmla="*/ 529389 h 1227221"/>
              <a:gd name="connsiteX3" fmla="*/ 288567 w 336693"/>
              <a:gd name="connsiteY3" fmla="*/ 0 h 1227221"/>
              <a:gd name="connsiteX4" fmla="*/ 288567 w 336693"/>
              <a:gd name="connsiteY4" fmla="*/ 0 h 1227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6693" h="1227221">
                <a:moveTo>
                  <a:pt x="336693" y="1227221"/>
                </a:moveTo>
                <a:cubicBezTo>
                  <a:pt x="218382" y="1159042"/>
                  <a:pt x="100072" y="1090863"/>
                  <a:pt x="47935" y="974558"/>
                </a:cubicBezTo>
                <a:cubicBezTo>
                  <a:pt x="-4202" y="858253"/>
                  <a:pt x="-16233" y="691815"/>
                  <a:pt x="23872" y="529389"/>
                </a:cubicBezTo>
                <a:cubicBezTo>
                  <a:pt x="63977" y="366963"/>
                  <a:pt x="288567" y="0"/>
                  <a:pt x="288567" y="0"/>
                </a:cubicBezTo>
                <a:lnTo>
                  <a:pt x="288567" y="0"/>
                </a:lnTo>
              </a:path>
            </a:pathLst>
          </a:cu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手繪多邊形 6"/>
          <p:cNvSpPr/>
          <p:nvPr/>
        </p:nvSpPr>
        <p:spPr>
          <a:xfrm>
            <a:off x="1360786" y="4921684"/>
            <a:ext cx="1081625" cy="1168309"/>
          </a:xfrm>
          <a:custGeom>
            <a:avLst/>
            <a:gdLst>
              <a:gd name="connsiteX0" fmla="*/ 1081625 w 1081625"/>
              <a:gd name="connsiteY0" fmla="*/ 119548 h 1168309"/>
              <a:gd name="connsiteX1" fmla="*/ 203319 w 1081625"/>
              <a:gd name="connsiteY1" fmla="*/ 95484 h 1168309"/>
              <a:gd name="connsiteX2" fmla="*/ 34877 w 1081625"/>
              <a:gd name="connsiteY2" fmla="*/ 1166295 h 1168309"/>
              <a:gd name="connsiteX3" fmla="*/ 720677 w 1081625"/>
              <a:gd name="connsiteY3" fmla="*/ 384242 h 1168309"/>
              <a:gd name="connsiteX4" fmla="*/ 720677 w 1081625"/>
              <a:gd name="connsiteY4" fmla="*/ 384242 h 1168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1625" h="1168309">
                <a:moveTo>
                  <a:pt x="1081625" y="119548"/>
                </a:moveTo>
                <a:cubicBezTo>
                  <a:pt x="729701" y="20287"/>
                  <a:pt x="377777" y="-78974"/>
                  <a:pt x="203319" y="95484"/>
                </a:cubicBezTo>
                <a:cubicBezTo>
                  <a:pt x="28861" y="269942"/>
                  <a:pt x="-51349" y="1118169"/>
                  <a:pt x="34877" y="1166295"/>
                </a:cubicBezTo>
                <a:cubicBezTo>
                  <a:pt x="121103" y="1214421"/>
                  <a:pt x="720677" y="384242"/>
                  <a:pt x="720677" y="384242"/>
                </a:cubicBezTo>
                <a:lnTo>
                  <a:pt x="720677" y="384242"/>
                </a:lnTo>
              </a:path>
            </a:pathLst>
          </a:custGeom>
          <a:noFill/>
          <a:ln w="57150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手繪多邊形 7"/>
          <p:cNvSpPr/>
          <p:nvPr/>
        </p:nvSpPr>
        <p:spPr>
          <a:xfrm>
            <a:off x="3753853" y="4940593"/>
            <a:ext cx="1293070" cy="1099536"/>
          </a:xfrm>
          <a:custGeom>
            <a:avLst/>
            <a:gdLst>
              <a:gd name="connsiteX0" fmla="*/ 0 w 1293070"/>
              <a:gd name="connsiteY0" fmla="*/ 28449 h 1099536"/>
              <a:gd name="connsiteX1" fmla="*/ 1191126 w 1293070"/>
              <a:gd name="connsiteY1" fmla="*/ 136733 h 1099536"/>
              <a:gd name="connsiteX2" fmla="*/ 1130968 w 1293070"/>
              <a:gd name="connsiteY2" fmla="*/ 1099260 h 1099536"/>
              <a:gd name="connsiteX3" fmla="*/ 324852 w 1293070"/>
              <a:gd name="connsiteY3" fmla="*/ 245018 h 1099536"/>
              <a:gd name="connsiteX4" fmla="*/ 324852 w 1293070"/>
              <a:gd name="connsiteY4" fmla="*/ 245018 h 109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3070" h="1099536">
                <a:moveTo>
                  <a:pt x="0" y="28449"/>
                </a:moveTo>
                <a:cubicBezTo>
                  <a:pt x="501315" y="-6643"/>
                  <a:pt x="1002631" y="-41735"/>
                  <a:pt x="1191126" y="136733"/>
                </a:cubicBezTo>
                <a:cubicBezTo>
                  <a:pt x="1379621" y="315201"/>
                  <a:pt x="1275347" y="1081213"/>
                  <a:pt x="1130968" y="1099260"/>
                </a:cubicBezTo>
                <a:cubicBezTo>
                  <a:pt x="986589" y="1117307"/>
                  <a:pt x="324852" y="245018"/>
                  <a:pt x="324852" y="245018"/>
                </a:cubicBezTo>
                <a:lnTo>
                  <a:pt x="324852" y="245018"/>
                </a:lnTo>
              </a:path>
            </a:pathLst>
          </a:custGeom>
          <a:noFill/>
          <a:ln w="57150">
            <a:solidFill>
              <a:srgbClr val="FFC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手繪多邊形 8"/>
          <p:cNvSpPr/>
          <p:nvPr/>
        </p:nvSpPr>
        <p:spPr>
          <a:xfrm>
            <a:off x="6481581" y="5091131"/>
            <a:ext cx="3301820" cy="1301472"/>
          </a:xfrm>
          <a:custGeom>
            <a:avLst/>
            <a:gdLst>
              <a:gd name="connsiteX0" fmla="*/ 677208 w 3301820"/>
              <a:gd name="connsiteY0" fmla="*/ 106511 h 1301472"/>
              <a:gd name="connsiteX1" fmla="*/ 3440 w 3301820"/>
              <a:gd name="connsiteY1" fmla="*/ 106511 h 1301472"/>
              <a:gd name="connsiteX2" fmla="*/ 448608 w 3301820"/>
              <a:gd name="connsiteY2" fmla="*/ 1213416 h 1301472"/>
              <a:gd name="connsiteX3" fmla="*/ 1182535 w 3301820"/>
              <a:gd name="connsiteY3" fmla="*/ 1225448 h 1301472"/>
              <a:gd name="connsiteX4" fmla="*/ 2578198 w 3301820"/>
              <a:gd name="connsiteY4" fmla="*/ 1165290 h 1301472"/>
              <a:gd name="connsiteX5" fmla="*/ 3300093 w 3301820"/>
              <a:gd name="connsiteY5" fmla="*/ 852469 h 1301472"/>
              <a:gd name="connsiteX6" fmla="*/ 2794766 w 3301820"/>
              <a:gd name="connsiteY6" fmla="*/ 58385 h 1301472"/>
              <a:gd name="connsiteX7" fmla="*/ 2794766 w 3301820"/>
              <a:gd name="connsiteY7" fmla="*/ 58385 h 1301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01820" h="1301472">
                <a:moveTo>
                  <a:pt x="677208" y="106511"/>
                </a:moveTo>
                <a:cubicBezTo>
                  <a:pt x="359374" y="14269"/>
                  <a:pt x="41540" y="-77973"/>
                  <a:pt x="3440" y="106511"/>
                </a:cubicBezTo>
                <a:cubicBezTo>
                  <a:pt x="-34660" y="290995"/>
                  <a:pt x="252092" y="1026926"/>
                  <a:pt x="448608" y="1213416"/>
                </a:cubicBezTo>
                <a:cubicBezTo>
                  <a:pt x="645124" y="1399906"/>
                  <a:pt x="827603" y="1233469"/>
                  <a:pt x="1182535" y="1225448"/>
                </a:cubicBezTo>
                <a:cubicBezTo>
                  <a:pt x="1537467" y="1217427"/>
                  <a:pt x="2225272" y="1227453"/>
                  <a:pt x="2578198" y="1165290"/>
                </a:cubicBezTo>
                <a:cubicBezTo>
                  <a:pt x="2931124" y="1103127"/>
                  <a:pt x="3263998" y="1036953"/>
                  <a:pt x="3300093" y="852469"/>
                </a:cubicBezTo>
                <a:cubicBezTo>
                  <a:pt x="3336188" y="667985"/>
                  <a:pt x="2794766" y="58385"/>
                  <a:pt x="2794766" y="58385"/>
                </a:cubicBezTo>
                <a:lnTo>
                  <a:pt x="2794766" y="58385"/>
                </a:lnTo>
              </a:path>
            </a:pathLst>
          </a:custGeom>
          <a:noFill/>
          <a:ln w="38100"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/>
          <p:cNvSpPr txBox="1"/>
          <p:nvPr/>
        </p:nvSpPr>
        <p:spPr>
          <a:xfrm>
            <a:off x="5233596" y="4123268"/>
            <a:ext cx="5644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Hamiltonian cycle extended by the purple path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378264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2833344" cy="1325563"/>
          </a:xfrm>
        </p:spPr>
        <p:txBody>
          <a:bodyPr>
            <a:normAutofit/>
          </a:bodyPr>
          <a:lstStyle/>
          <a:p>
            <a:r>
              <a:rPr lang="en-US" altLang="zh-TW" sz="3600" dirty="0"/>
              <a:t>Special case7:</a:t>
            </a:r>
            <a:endParaRPr lang="zh-TW" altLang="en-US" sz="36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6167490" y="3188288"/>
            <a:ext cx="4540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Since it is a good edge join, (A,C) is an edge.</a:t>
            </a:r>
          </a:p>
          <a:p>
            <a:r>
              <a:rPr lang="en-US" altLang="zh-TW" dirty="0"/>
              <a:t>Again, we have (B,C), (B’. C’).</a:t>
            </a:r>
          </a:p>
          <a:p>
            <a:endParaRPr lang="en-US" altLang="zh-TW" dirty="0"/>
          </a:p>
          <a:p>
            <a:r>
              <a:rPr lang="en-US" altLang="zh-TW" dirty="0">
                <a:solidFill>
                  <a:srgbClr val="FF0000"/>
                </a:solidFill>
              </a:rPr>
              <a:t>Actually, both sides are K </a:t>
            </a:r>
            <a:r>
              <a:rPr lang="en-US" altLang="zh-TW" baseline="-25000" dirty="0">
                <a:solidFill>
                  <a:srgbClr val="FF0000"/>
                </a:solidFill>
              </a:rPr>
              <a:t>3,3</a:t>
            </a:r>
            <a:r>
              <a:rPr lang="en-US" altLang="zh-TW" dirty="0">
                <a:solidFill>
                  <a:srgbClr val="FF0000"/>
                </a:solidFill>
              </a:rPr>
              <a:t>.</a:t>
            </a:r>
          </a:p>
        </p:txBody>
      </p:sp>
      <p:grpSp>
        <p:nvGrpSpPr>
          <p:cNvPr id="12" name="群組 11"/>
          <p:cNvGrpSpPr/>
          <p:nvPr/>
        </p:nvGrpSpPr>
        <p:grpSpPr>
          <a:xfrm>
            <a:off x="4082269" y="211073"/>
            <a:ext cx="3901525" cy="1891246"/>
            <a:chOff x="4082269" y="211073"/>
            <a:chExt cx="3901525" cy="1891246"/>
          </a:xfrm>
        </p:grpSpPr>
        <p:sp>
          <p:nvSpPr>
            <p:cNvPr id="11" name="手繪多邊形 10"/>
            <p:cNvSpPr/>
            <p:nvPr/>
          </p:nvSpPr>
          <p:spPr>
            <a:xfrm>
              <a:off x="4936206" y="764381"/>
              <a:ext cx="450182" cy="1171575"/>
            </a:xfrm>
            <a:custGeom>
              <a:avLst/>
              <a:gdLst>
                <a:gd name="connsiteX0" fmla="*/ 450182 w 450182"/>
                <a:gd name="connsiteY0" fmla="*/ 0 h 1171575"/>
                <a:gd name="connsiteX1" fmla="*/ 125 w 450182"/>
                <a:gd name="connsiteY1" fmla="*/ 285750 h 1171575"/>
                <a:gd name="connsiteX2" fmla="*/ 400175 w 450182"/>
                <a:gd name="connsiteY2" fmla="*/ 1171575 h 1171575"/>
                <a:gd name="connsiteX3" fmla="*/ 400175 w 450182"/>
                <a:gd name="connsiteY3" fmla="*/ 1171575 h 1171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0182" h="1171575">
                  <a:moveTo>
                    <a:pt x="450182" y="0"/>
                  </a:moveTo>
                  <a:cubicBezTo>
                    <a:pt x="229320" y="45244"/>
                    <a:pt x="8459" y="90488"/>
                    <a:pt x="125" y="285750"/>
                  </a:cubicBezTo>
                  <a:cubicBezTo>
                    <a:pt x="-8209" y="481012"/>
                    <a:pt x="400175" y="1171575"/>
                    <a:pt x="400175" y="1171575"/>
                  </a:cubicBezTo>
                  <a:lnTo>
                    <a:pt x="400175" y="1171575"/>
                  </a:lnTo>
                </a:path>
              </a:pathLst>
            </a:cu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0" name="文字方塊 229"/>
            <p:cNvSpPr txBox="1"/>
            <p:nvPr/>
          </p:nvSpPr>
          <p:spPr>
            <a:xfrm>
              <a:off x="6640325" y="1237240"/>
              <a:ext cx="369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A’</a:t>
              </a:r>
              <a:endParaRPr lang="zh-TW" altLang="en-US" dirty="0"/>
            </a:p>
          </p:txBody>
        </p:sp>
        <p:sp>
          <p:nvSpPr>
            <p:cNvPr id="120" name="矩形 119"/>
            <p:cNvSpPr/>
            <p:nvPr/>
          </p:nvSpPr>
          <p:spPr>
            <a:xfrm>
              <a:off x="4082269" y="338917"/>
              <a:ext cx="1645841" cy="17634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94" name="直線接點 193"/>
            <p:cNvCxnSpPr/>
            <p:nvPr/>
          </p:nvCxnSpPr>
          <p:spPr>
            <a:xfrm flipH="1">
              <a:off x="5886817" y="626939"/>
              <a:ext cx="11756" cy="1134455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直線接點 194"/>
            <p:cNvCxnSpPr/>
            <p:nvPr/>
          </p:nvCxnSpPr>
          <p:spPr>
            <a:xfrm flipH="1" flipV="1">
              <a:off x="5422454" y="521135"/>
              <a:ext cx="464362" cy="105804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直線接點 195"/>
            <p:cNvCxnSpPr/>
            <p:nvPr/>
          </p:nvCxnSpPr>
          <p:spPr>
            <a:xfrm flipH="1">
              <a:off x="5469478" y="626939"/>
              <a:ext cx="417339" cy="146951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直線接點 196"/>
            <p:cNvCxnSpPr/>
            <p:nvPr/>
          </p:nvCxnSpPr>
          <p:spPr>
            <a:xfrm flipH="1" flipV="1">
              <a:off x="5469478" y="1567420"/>
              <a:ext cx="417339" cy="193974"/>
            </a:xfrm>
            <a:prstGeom prst="line">
              <a:avLst/>
            </a:prstGeom>
            <a:ln w="31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直線接點 197"/>
            <p:cNvCxnSpPr/>
            <p:nvPr/>
          </p:nvCxnSpPr>
          <p:spPr>
            <a:xfrm flipH="1">
              <a:off x="5528258" y="1761393"/>
              <a:ext cx="358558" cy="135194"/>
            </a:xfrm>
            <a:prstGeom prst="line">
              <a:avLst/>
            </a:prstGeom>
            <a:ln>
              <a:solidFill>
                <a:schemeClr val="accent1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99" name="橢圓 198"/>
            <p:cNvSpPr/>
            <p:nvPr/>
          </p:nvSpPr>
          <p:spPr>
            <a:xfrm>
              <a:off x="5825097" y="553464"/>
              <a:ext cx="146951" cy="14695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0" name="橢圓 199"/>
            <p:cNvSpPr/>
            <p:nvPr/>
          </p:nvSpPr>
          <p:spPr>
            <a:xfrm>
              <a:off x="5825097" y="1682040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1" name="橢圓 200"/>
            <p:cNvSpPr/>
            <p:nvPr/>
          </p:nvSpPr>
          <p:spPr>
            <a:xfrm>
              <a:off x="5396002" y="1823112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2" name="橢圓 201"/>
            <p:cNvSpPr/>
            <p:nvPr/>
          </p:nvSpPr>
          <p:spPr>
            <a:xfrm>
              <a:off x="5396002" y="1517457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03" name="橢圓 202"/>
            <p:cNvSpPr/>
            <p:nvPr/>
          </p:nvSpPr>
          <p:spPr>
            <a:xfrm>
              <a:off x="5384247" y="667596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4" name="橢圓 203"/>
            <p:cNvSpPr/>
            <p:nvPr/>
          </p:nvSpPr>
          <p:spPr>
            <a:xfrm>
              <a:off x="5348979" y="433455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5" name="矩形 204"/>
            <p:cNvSpPr/>
            <p:nvPr/>
          </p:nvSpPr>
          <p:spPr>
            <a:xfrm flipH="1" flipV="1">
              <a:off x="6337953" y="259564"/>
              <a:ext cx="1645841" cy="17634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06" name="直線接點 205"/>
            <p:cNvCxnSpPr/>
            <p:nvPr/>
          </p:nvCxnSpPr>
          <p:spPr>
            <a:xfrm flipV="1">
              <a:off x="6167490" y="600488"/>
              <a:ext cx="11756" cy="1134455"/>
            </a:xfrm>
            <a:prstGeom prst="line">
              <a:avLst/>
            </a:prstGeom>
            <a:ln w="3175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直線接點 206"/>
            <p:cNvCxnSpPr/>
            <p:nvPr/>
          </p:nvCxnSpPr>
          <p:spPr>
            <a:xfrm>
              <a:off x="6179246" y="1734943"/>
              <a:ext cx="464362" cy="10580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直線接點 207"/>
            <p:cNvCxnSpPr/>
            <p:nvPr/>
          </p:nvCxnSpPr>
          <p:spPr>
            <a:xfrm flipV="1">
              <a:off x="6179246" y="1587994"/>
              <a:ext cx="417339" cy="146951"/>
            </a:xfrm>
            <a:prstGeom prst="line">
              <a:avLst/>
            </a:prstGeom>
            <a:ln w="31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直線接點 208"/>
            <p:cNvCxnSpPr/>
            <p:nvPr/>
          </p:nvCxnSpPr>
          <p:spPr>
            <a:xfrm>
              <a:off x="6179246" y="600488"/>
              <a:ext cx="417339" cy="193974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直線接點 209"/>
            <p:cNvCxnSpPr/>
            <p:nvPr/>
          </p:nvCxnSpPr>
          <p:spPr>
            <a:xfrm flipV="1">
              <a:off x="6179246" y="465294"/>
              <a:ext cx="358558" cy="135194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1" name="橢圓 210"/>
            <p:cNvSpPr/>
            <p:nvPr/>
          </p:nvSpPr>
          <p:spPr>
            <a:xfrm flipH="1" flipV="1">
              <a:off x="6094016" y="1661469"/>
              <a:ext cx="146951" cy="14695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2" name="橢圓 211"/>
            <p:cNvSpPr/>
            <p:nvPr/>
          </p:nvSpPr>
          <p:spPr>
            <a:xfrm flipH="1" flipV="1">
              <a:off x="6094016" y="532891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3" name="橢圓 212"/>
            <p:cNvSpPr/>
            <p:nvPr/>
          </p:nvSpPr>
          <p:spPr>
            <a:xfrm flipH="1" flipV="1">
              <a:off x="6523111" y="391819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14" name="橢圓 213"/>
            <p:cNvSpPr/>
            <p:nvPr/>
          </p:nvSpPr>
          <p:spPr>
            <a:xfrm flipH="1" flipV="1">
              <a:off x="6523111" y="697475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5" name="橢圓 214"/>
            <p:cNvSpPr/>
            <p:nvPr/>
          </p:nvSpPr>
          <p:spPr>
            <a:xfrm flipH="1" flipV="1">
              <a:off x="6534866" y="1547336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6" name="橢圓 215"/>
            <p:cNvSpPr/>
            <p:nvPr/>
          </p:nvSpPr>
          <p:spPr>
            <a:xfrm flipH="1" flipV="1">
              <a:off x="6570134" y="1781478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17" name="直線接點 216"/>
            <p:cNvCxnSpPr>
              <a:stCxn id="204" idx="6"/>
              <a:endCxn id="213" idx="6"/>
            </p:cNvCxnSpPr>
            <p:nvPr/>
          </p:nvCxnSpPr>
          <p:spPr>
            <a:xfrm flipV="1">
              <a:off x="5495929" y="465294"/>
              <a:ext cx="1027181" cy="416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直線接點 217"/>
            <p:cNvCxnSpPr>
              <a:stCxn id="203" idx="5"/>
              <a:endCxn id="214" idx="6"/>
            </p:cNvCxnSpPr>
            <p:nvPr/>
          </p:nvCxnSpPr>
          <p:spPr>
            <a:xfrm flipV="1">
              <a:off x="5509676" y="770950"/>
              <a:ext cx="1013433" cy="2207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直線接點 218"/>
            <p:cNvCxnSpPr>
              <a:stCxn id="202" idx="6"/>
              <a:endCxn id="215" idx="4"/>
            </p:cNvCxnSpPr>
            <p:nvPr/>
          </p:nvCxnSpPr>
          <p:spPr>
            <a:xfrm flipV="1">
              <a:off x="5542952" y="1547336"/>
              <a:ext cx="1065388" cy="43596"/>
            </a:xfrm>
            <a:prstGeom prst="line">
              <a:avLst/>
            </a:prstGeom>
            <a:ln w="3175">
              <a:solidFill>
                <a:srgbClr val="00B0F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直線接點 219"/>
            <p:cNvCxnSpPr>
              <a:stCxn id="201" idx="5"/>
              <a:endCxn id="216" idx="6"/>
            </p:cNvCxnSpPr>
            <p:nvPr/>
          </p:nvCxnSpPr>
          <p:spPr>
            <a:xfrm flipV="1">
              <a:off x="5521433" y="1854953"/>
              <a:ext cx="1048702" cy="935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直線接點 224"/>
            <p:cNvCxnSpPr>
              <a:stCxn id="214" idx="0"/>
              <a:endCxn id="215" idx="4"/>
            </p:cNvCxnSpPr>
            <p:nvPr/>
          </p:nvCxnSpPr>
          <p:spPr>
            <a:xfrm>
              <a:off x="6596586" y="844426"/>
              <a:ext cx="11756" cy="702910"/>
            </a:xfrm>
            <a:prstGeom prst="line">
              <a:avLst/>
            </a:prstGeom>
            <a:ln w="381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直線接點 227"/>
            <p:cNvCxnSpPr>
              <a:stCxn id="203" idx="2"/>
              <a:endCxn id="202" idx="3"/>
            </p:cNvCxnSpPr>
            <p:nvPr/>
          </p:nvCxnSpPr>
          <p:spPr>
            <a:xfrm>
              <a:off x="5384247" y="741072"/>
              <a:ext cx="33275" cy="9018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9" name="文字方塊 228"/>
            <p:cNvSpPr txBox="1"/>
            <p:nvPr/>
          </p:nvSpPr>
          <p:spPr>
            <a:xfrm>
              <a:off x="5176160" y="1311970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A</a:t>
              </a:r>
              <a:endParaRPr lang="zh-TW" altLang="en-US" dirty="0"/>
            </a:p>
          </p:txBody>
        </p:sp>
        <p:sp>
          <p:nvSpPr>
            <p:cNvPr id="231" name="文字方塊 230"/>
            <p:cNvSpPr txBox="1"/>
            <p:nvPr/>
          </p:nvSpPr>
          <p:spPr>
            <a:xfrm>
              <a:off x="5079547" y="234435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C</a:t>
              </a:r>
              <a:endParaRPr lang="zh-TW" altLang="en-US" dirty="0"/>
            </a:p>
          </p:txBody>
        </p:sp>
        <p:sp>
          <p:nvSpPr>
            <p:cNvPr id="232" name="文字方塊 231"/>
            <p:cNvSpPr txBox="1"/>
            <p:nvPr/>
          </p:nvSpPr>
          <p:spPr>
            <a:xfrm>
              <a:off x="5123933" y="1721959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B</a:t>
              </a:r>
              <a:endParaRPr lang="zh-TW" altLang="en-US" dirty="0"/>
            </a:p>
          </p:txBody>
        </p:sp>
        <p:sp>
          <p:nvSpPr>
            <p:cNvPr id="234" name="文字方塊 233"/>
            <p:cNvSpPr txBox="1"/>
            <p:nvPr/>
          </p:nvSpPr>
          <p:spPr>
            <a:xfrm>
              <a:off x="6588152" y="211073"/>
              <a:ext cx="3758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C’</a:t>
              </a:r>
              <a:endParaRPr lang="zh-TW" altLang="en-US" dirty="0"/>
            </a:p>
          </p:txBody>
        </p:sp>
        <p:sp>
          <p:nvSpPr>
            <p:cNvPr id="235" name="文字方塊 234"/>
            <p:cNvSpPr txBox="1"/>
            <p:nvPr/>
          </p:nvSpPr>
          <p:spPr>
            <a:xfrm>
              <a:off x="6706542" y="1661469"/>
              <a:ext cx="369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B’</a:t>
              </a:r>
              <a:endParaRPr lang="zh-TW" altLang="en-US" dirty="0"/>
            </a:p>
          </p:txBody>
        </p:sp>
        <p:sp>
          <p:nvSpPr>
            <p:cNvPr id="3" name="手繪多邊形 2"/>
            <p:cNvSpPr/>
            <p:nvPr/>
          </p:nvSpPr>
          <p:spPr>
            <a:xfrm>
              <a:off x="6643315" y="532737"/>
              <a:ext cx="453267" cy="1100083"/>
            </a:xfrm>
            <a:custGeom>
              <a:avLst/>
              <a:gdLst>
                <a:gd name="connsiteX0" fmla="*/ 0 w 453267"/>
                <a:gd name="connsiteY0" fmla="*/ 1093305 h 1100083"/>
                <a:gd name="connsiteX1" fmla="*/ 445273 w 453267"/>
                <a:gd name="connsiteY1" fmla="*/ 1037646 h 1100083"/>
                <a:gd name="connsiteX2" fmla="*/ 266368 w 453267"/>
                <a:gd name="connsiteY2" fmla="*/ 640080 h 1100083"/>
                <a:gd name="connsiteX3" fmla="*/ 15902 w 453267"/>
                <a:gd name="connsiteY3" fmla="*/ 0 h 1100083"/>
                <a:gd name="connsiteX4" fmla="*/ 15902 w 453267"/>
                <a:gd name="connsiteY4" fmla="*/ 0 h 110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3267" h="1100083">
                  <a:moveTo>
                    <a:pt x="0" y="1093305"/>
                  </a:moveTo>
                  <a:cubicBezTo>
                    <a:pt x="200439" y="1103244"/>
                    <a:pt x="400878" y="1113183"/>
                    <a:pt x="445273" y="1037646"/>
                  </a:cubicBezTo>
                  <a:cubicBezTo>
                    <a:pt x="489668" y="962109"/>
                    <a:pt x="337930" y="813021"/>
                    <a:pt x="266368" y="640080"/>
                  </a:cubicBezTo>
                  <a:cubicBezTo>
                    <a:pt x="194806" y="467139"/>
                    <a:pt x="15902" y="0"/>
                    <a:pt x="15902" y="0"/>
                  </a:cubicBezTo>
                  <a:lnTo>
                    <a:pt x="15902" y="0"/>
                  </a:lnTo>
                </a:path>
              </a:pathLst>
            </a:cu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手繪多邊形 9"/>
            <p:cNvSpPr/>
            <p:nvPr/>
          </p:nvSpPr>
          <p:spPr>
            <a:xfrm>
              <a:off x="6622256" y="773378"/>
              <a:ext cx="721024" cy="1126873"/>
            </a:xfrm>
            <a:custGeom>
              <a:avLst/>
              <a:gdLst>
                <a:gd name="connsiteX0" fmla="*/ 0 w 721024"/>
                <a:gd name="connsiteY0" fmla="*/ 33866 h 1126873"/>
                <a:gd name="connsiteX1" fmla="*/ 578644 w 721024"/>
                <a:gd name="connsiteY1" fmla="*/ 112447 h 1126873"/>
                <a:gd name="connsiteX2" fmla="*/ 685800 w 721024"/>
                <a:gd name="connsiteY2" fmla="*/ 962553 h 1126873"/>
                <a:gd name="connsiteX3" fmla="*/ 78582 w 721024"/>
                <a:gd name="connsiteY3" fmla="*/ 1126860 h 1126873"/>
                <a:gd name="connsiteX4" fmla="*/ 78582 w 721024"/>
                <a:gd name="connsiteY4" fmla="*/ 1126860 h 1126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1024" h="1126873">
                  <a:moveTo>
                    <a:pt x="0" y="33866"/>
                  </a:moveTo>
                  <a:cubicBezTo>
                    <a:pt x="232172" y="-4234"/>
                    <a:pt x="464344" y="-42334"/>
                    <a:pt x="578644" y="112447"/>
                  </a:cubicBezTo>
                  <a:cubicBezTo>
                    <a:pt x="692944" y="267228"/>
                    <a:pt x="769144" y="793484"/>
                    <a:pt x="685800" y="962553"/>
                  </a:cubicBezTo>
                  <a:cubicBezTo>
                    <a:pt x="602456" y="1131622"/>
                    <a:pt x="78582" y="1126860"/>
                    <a:pt x="78582" y="1126860"/>
                  </a:cubicBezTo>
                  <a:lnTo>
                    <a:pt x="78582" y="1126860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88" name="群組 187"/>
          <p:cNvGrpSpPr/>
          <p:nvPr/>
        </p:nvGrpSpPr>
        <p:grpSpPr>
          <a:xfrm>
            <a:off x="1110425" y="2509434"/>
            <a:ext cx="3901525" cy="1891246"/>
            <a:chOff x="4082269" y="211073"/>
            <a:chExt cx="3901525" cy="1891246"/>
          </a:xfrm>
        </p:grpSpPr>
        <p:sp>
          <p:nvSpPr>
            <p:cNvPr id="189" name="手繪多邊形 188"/>
            <p:cNvSpPr/>
            <p:nvPr/>
          </p:nvSpPr>
          <p:spPr>
            <a:xfrm>
              <a:off x="4936206" y="764381"/>
              <a:ext cx="450182" cy="1171575"/>
            </a:xfrm>
            <a:custGeom>
              <a:avLst/>
              <a:gdLst>
                <a:gd name="connsiteX0" fmla="*/ 450182 w 450182"/>
                <a:gd name="connsiteY0" fmla="*/ 0 h 1171575"/>
                <a:gd name="connsiteX1" fmla="*/ 125 w 450182"/>
                <a:gd name="connsiteY1" fmla="*/ 285750 h 1171575"/>
                <a:gd name="connsiteX2" fmla="*/ 400175 w 450182"/>
                <a:gd name="connsiteY2" fmla="*/ 1171575 h 1171575"/>
                <a:gd name="connsiteX3" fmla="*/ 400175 w 450182"/>
                <a:gd name="connsiteY3" fmla="*/ 1171575 h 1171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0182" h="1171575">
                  <a:moveTo>
                    <a:pt x="450182" y="0"/>
                  </a:moveTo>
                  <a:cubicBezTo>
                    <a:pt x="229320" y="45244"/>
                    <a:pt x="8459" y="90488"/>
                    <a:pt x="125" y="285750"/>
                  </a:cubicBezTo>
                  <a:cubicBezTo>
                    <a:pt x="-8209" y="481012"/>
                    <a:pt x="400175" y="1171575"/>
                    <a:pt x="400175" y="1171575"/>
                  </a:cubicBezTo>
                  <a:lnTo>
                    <a:pt x="400175" y="1171575"/>
                  </a:lnTo>
                </a:path>
              </a:pathLst>
            </a:cu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0" name="文字方塊 189"/>
            <p:cNvSpPr txBox="1"/>
            <p:nvPr/>
          </p:nvSpPr>
          <p:spPr>
            <a:xfrm>
              <a:off x="6640325" y="1237240"/>
              <a:ext cx="369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A’</a:t>
              </a:r>
              <a:endParaRPr lang="zh-TW" altLang="en-US" dirty="0"/>
            </a:p>
          </p:txBody>
        </p:sp>
        <p:sp>
          <p:nvSpPr>
            <p:cNvPr id="191" name="矩形 190"/>
            <p:cNvSpPr/>
            <p:nvPr/>
          </p:nvSpPr>
          <p:spPr>
            <a:xfrm>
              <a:off x="4082269" y="338917"/>
              <a:ext cx="1645841" cy="17634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92" name="直線接點 191"/>
            <p:cNvCxnSpPr/>
            <p:nvPr/>
          </p:nvCxnSpPr>
          <p:spPr>
            <a:xfrm flipH="1">
              <a:off x="5886817" y="626939"/>
              <a:ext cx="11756" cy="1134455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直線接點 192"/>
            <p:cNvCxnSpPr/>
            <p:nvPr/>
          </p:nvCxnSpPr>
          <p:spPr>
            <a:xfrm flipH="1" flipV="1">
              <a:off x="5422454" y="521135"/>
              <a:ext cx="464362" cy="105804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直線接點 225"/>
            <p:cNvCxnSpPr/>
            <p:nvPr/>
          </p:nvCxnSpPr>
          <p:spPr>
            <a:xfrm flipH="1">
              <a:off x="5469478" y="626939"/>
              <a:ext cx="417339" cy="146951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直線接點 226"/>
            <p:cNvCxnSpPr/>
            <p:nvPr/>
          </p:nvCxnSpPr>
          <p:spPr>
            <a:xfrm flipH="1" flipV="1">
              <a:off x="5469478" y="1567420"/>
              <a:ext cx="417339" cy="193974"/>
            </a:xfrm>
            <a:prstGeom prst="line">
              <a:avLst/>
            </a:prstGeom>
            <a:ln w="31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直線接點 236"/>
            <p:cNvCxnSpPr/>
            <p:nvPr/>
          </p:nvCxnSpPr>
          <p:spPr>
            <a:xfrm flipH="1">
              <a:off x="5528258" y="1761393"/>
              <a:ext cx="358558" cy="135194"/>
            </a:xfrm>
            <a:prstGeom prst="line">
              <a:avLst/>
            </a:prstGeom>
            <a:ln>
              <a:solidFill>
                <a:schemeClr val="accent1"/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81" name="橢圓 280"/>
            <p:cNvSpPr/>
            <p:nvPr/>
          </p:nvSpPr>
          <p:spPr>
            <a:xfrm>
              <a:off x="5825097" y="553464"/>
              <a:ext cx="146951" cy="14695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2" name="橢圓 281"/>
            <p:cNvSpPr/>
            <p:nvPr/>
          </p:nvSpPr>
          <p:spPr>
            <a:xfrm>
              <a:off x="5825097" y="1682040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3" name="橢圓 282"/>
            <p:cNvSpPr/>
            <p:nvPr/>
          </p:nvSpPr>
          <p:spPr>
            <a:xfrm>
              <a:off x="5396002" y="1823112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4" name="橢圓 283"/>
            <p:cNvSpPr/>
            <p:nvPr/>
          </p:nvSpPr>
          <p:spPr>
            <a:xfrm>
              <a:off x="5396002" y="1517457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85" name="橢圓 284"/>
            <p:cNvSpPr/>
            <p:nvPr/>
          </p:nvSpPr>
          <p:spPr>
            <a:xfrm>
              <a:off x="5384247" y="667596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6" name="橢圓 285"/>
            <p:cNvSpPr/>
            <p:nvPr/>
          </p:nvSpPr>
          <p:spPr>
            <a:xfrm>
              <a:off x="5348979" y="433455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7" name="矩形 286"/>
            <p:cNvSpPr/>
            <p:nvPr/>
          </p:nvSpPr>
          <p:spPr>
            <a:xfrm flipH="1" flipV="1">
              <a:off x="6337953" y="259564"/>
              <a:ext cx="1645841" cy="176340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88" name="直線接點 287"/>
            <p:cNvCxnSpPr/>
            <p:nvPr/>
          </p:nvCxnSpPr>
          <p:spPr>
            <a:xfrm flipV="1">
              <a:off x="6167490" y="600488"/>
              <a:ext cx="11756" cy="1134455"/>
            </a:xfrm>
            <a:prstGeom prst="line">
              <a:avLst/>
            </a:prstGeom>
            <a:ln w="3175">
              <a:solidFill>
                <a:schemeClr val="accent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直線接點 288"/>
            <p:cNvCxnSpPr/>
            <p:nvPr/>
          </p:nvCxnSpPr>
          <p:spPr>
            <a:xfrm>
              <a:off x="6179246" y="1734943"/>
              <a:ext cx="464362" cy="10580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0" name="直線接點 289"/>
            <p:cNvCxnSpPr/>
            <p:nvPr/>
          </p:nvCxnSpPr>
          <p:spPr>
            <a:xfrm flipV="1">
              <a:off x="6179246" y="1587994"/>
              <a:ext cx="417339" cy="146951"/>
            </a:xfrm>
            <a:prstGeom prst="line">
              <a:avLst/>
            </a:prstGeom>
            <a:ln w="31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直線接點 290"/>
            <p:cNvCxnSpPr/>
            <p:nvPr/>
          </p:nvCxnSpPr>
          <p:spPr>
            <a:xfrm>
              <a:off x="6179246" y="600488"/>
              <a:ext cx="417339" cy="193974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直線接點 291"/>
            <p:cNvCxnSpPr/>
            <p:nvPr/>
          </p:nvCxnSpPr>
          <p:spPr>
            <a:xfrm flipV="1">
              <a:off x="6179246" y="465294"/>
              <a:ext cx="358558" cy="135194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3" name="橢圓 292"/>
            <p:cNvSpPr/>
            <p:nvPr/>
          </p:nvSpPr>
          <p:spPr>
            <a:xfrm flipH="1" flipV="1">
              <a:off x="6094016" y="1661469"/>
              <a:ext cx="146951" cy="14695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94" name="橢圓 293"/>
            <p:cNvSpPr/>
            <p:nvPr/>
          </p:nvSpPr>
          <p:spPr>
            <a:xfrm flipH="1" flipV="1">
              <a:off x="6094016" y="532891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95" name="橢圓 294"/>
            <p:cNvSpPr/>
            <p:nvPr/>
          </p:nvSpPr>
          <p:spPr>
            <a:xfrm flipH="1" flipV="1">
              <a:off x="6523111" y="391819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96" name="橢圓 295"/>
            <p:cNvSpPr/>
            <p:nvPr/>
          </p:nvSpPr>
          <p:spPr>
            <a:xfrm flipH="1" flipV="1">
              <a:off x="6523111" y="697475"/>
              <a:ext cx="146951" cy="14695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97" name="橢圓 296"/>
            <p:cNvSpPr/>
            <p:nvPr/>
          </p:nvSpPr>
          <p:spPr>
            <a:xfrm flipH="1" flipV="1">
              <a:off x="6534866" y="1547336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98" name="橢圓 297"/>
            <p:cNvSpPr/>
            <p:nvPr/>
          </p:nvSpPr>
          <p:spPr>
            <a:xfrm flipH="1" flipV="1">
              <a:off x="6570134" y="1781478"/>
              <a:ext cx="146951" cy="146951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99" name="直線接點 298"/>
            <p:cNvCxnSpPr>
              <a:stCxn id="286" idx="6"/>
              <a:endCxn id="295" idx="6"/>
            </p:cNvCxnSpPr>
            <p:nvPr/>
          </p:nvCxnSpPr>
          <p:spPr>
            <a:xfrm flipV="1">
              <a:off x="5495929" y="465294"/>
              <a:ext cx="1027181" cy="416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直線接點 299"/>
            <p:cNvCxnSpPr>
              <a:stCxn id="285" idx="5"/>
              <a:endCxn id="296" idx="6"/>
            </p:cNvCxnSpPr>
            <p:nvPr/>
          </p:nvCxnSpPr>
          <p:spPr>
            <a:xfrm flipV="1">
              <a:off x="5509676" y="770950"/>
              <a:ext cx="1013433" cy="2207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直線接點 300"/>
            <p:cNvCxnSpPr>
              <a:stCxn id="284" idx="6"/>
              <a:endCxn id="297" idx="4"/>
            </p:cNvCxnSpPr>
            <p:nvPr/>
          </p:nvCxnSpPr>
          <p:spPr>
            <a:xfrm flipV="1">
              <a:off x="5542952" y="1547336"/>
              <a:ext cx="1065388" cy="43596"/>
            </a:xfrm>
            <a:prstGeom prst="line">
              <a:avLst/>
            </a:prstGeom>
            <a:ln w="3175">
              <a:solidFill>
                <a:srgbClr val="00B0F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直線接點 301"/>
            <p:cNvCxnSpPr>
              <a:stCxn id="283" idx="5"/>
              <a:endCxn id="298" idx="6"/>
            </p:cNvCxnSpPr>
            <p:nvPr/>
          </p:nvCxnSpPr>
          <p:spPr>
            <a:xfrm flipV="1">
              <a:off x="5521433" y="1854953"/>
              <a:ext cx="1048702" cy="9359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直線接點 302"/>
            <p:cNvCxnSpPr>
              <a:stCxn id="296" idx="0"/>
              <a:endCxn id="297" idx="4"/>
            </p:cNvCxnSpPr>
            <p:nvPr/>
          </p:nvCxnSpPr>
          <p:spPr>
            <a:xfrm>
              <a:off x="6596586" y="844426"/>
              <a:ext cx="11756" cy="702910"/>
            </a:xfrm>
            <a:prstGeom prst="line">
              <a:avLst/>
            </a:prstGeom>
            <a:ln w="38100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直線接點 303"/>
            <p:cNvCxnSpPr>
              <a:stCxn id="285" idx="2"/>
              <a:endCxn id="284" idx="3"/>
            </p:cNvCxnSpPr>
            <p:nvPr/>
          </p:nvCxnSpPr>
          <p:spPr>
            <a:xfrm>
              <a:off x="5384247" y="741072"/>
              <a:ext cx="33275" cy="9018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5" name="文字方塊 304"/>
            <p:cNvSpPr txBox="1"/>
            <p:nvPr/>
          </p:nvSpPr>
          <p:spPr>
            <a:xfrm>
              <a:off x="5176160" y="1311970"/>
              <a:ext cx="317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A</a:t>
              </a:r>
              <a:endParaRPr lang="zh-TW" altLang="en-US" dirty="0"/>
            </a:p>
          </p:txBody>
        </p:sp>
        <p:sp>
          <p:nvSpPr>
            <p:cNvPr id="306" name="文字方塊 305"/>
            <p:cNvSpPr txBox="1"/>
            <p:nvPr/>
          </p:nvSpPr>
          <p:spPr>
            <a:xfrm>
              <a:off x="5079547" y="234435"/>
              <a:ext cx="3080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C</a:t>
              </a:r>
              <a:endParaRPr lang="zh-TW" altLang="en-US" dirty="0"/>
            </a:p>
          </p:txBody>
        </p:sp>
        <p:sp>
          <p:nvSpPr>
            <p:cNvPr id="307" name="文字方塊 306"/>
            <p:cNvSpPr txBox="1"/>
            <p:nvPr/>
          </p:nvSpPr>
          <p:spPr>
            <a:xfrm>
              <a:off x="5123933" y="1721959"/>
              <a:ext cx="309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B</a:t>
              </a:r>
              <a:endParaRPr lang="zh-TW" altLang="en-US" dirty="0"/>
            </a:p>
          </p:txBody>
        </p:sp>
        <p:sp>
          <p:nvSpPr>
            <p:cNvPr id="308" name="文字方塊 307"/>
            <p:cNvSpPr txBox="1"/>
            <p:nvPr/>
          </p:nvSpPr>
          <p:spPr>
            <a:xfrm>
              <a:off x="6588152" y="211073"/>
              <a:ext cx="3758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C’</a:t>
              </a:r>
              <a:endParaRPr lang="zh-TW" altLang="en-US" dirty="0"/>
            </a:p>
          </p:txBody>
        </p:sp>
        <p:sp>
          <p:nvSpPr>
            <p:cNvPr id="309" name="文字方塊 308"/>
            <p:cNvSpPr txBox="1"/>
            <p:nvPr/>
          </p:nvSpPr>
          <p:spPr>
            <a:xfrm>
              <a:off x="6706542" y="1661469"/>
              <a:ext cx="3690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B’</a:t>
              </a:r>
              <a:endParaRPr lang="zh-TW" altLang="en-US" dirty="0"/>
            </a:p>
          </p:txBody>
        </p:sp>
        <p:sp>
          <p:nvSpPr>
            <p:cNvPr id="310" name="手繪多邊形 309"/>
            <p:cNvSpPr/>
            <p:nvPr/>
          </p:nvSpPr>
          <p:spPr>
            <a:xfrm>
              <a:off x="6643315" y="532737"/>
              <a:ext cx="453267" cy="1100083"/>
            </a:xfrm>
            <a:custGeom>
              <a:avLst/>
              <a:gdLst>
                <a:gd name="connsiteX0" fmla="*/ 0 w 453267"/>
                <a:gd name="connsiteY0" fmla="*/ 1093305 h 1100083"/>
                <a:gd name="connsiteX1" fmla="*/ 445273 w 453267"/>
                <a:gd name="connsiteY1" fmla="*/ 1037646 h 1100083"/>
                <a:gd name="connsiteX2" fmla="*/ 266368 w 453267"/>
                <a:gd name="connsiteY2" fmla="*/ 640080 h 1100083"/>
                <a:gd name="connsiteX3" fmla="*/ 15902 w 453267"/>
                <a:gd name="connsiteY3" fmla="*/ 0 h 1100083"/>
                <a:gd name="connsiteX4" fmla="*/ 15902 w 453267"/>
                <a:gd name="connsiteY4" fmla="*/ 0 h 1100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3267" h="1100083">
                  <a:moveTo>
                    <a:pt x="0" y="1093305"/>
                  </a:moveTo>
                  <a:cubicBezTo>
                    <a:pt x="200439" y="1103244"/>
                    <a:pt x="400878" y="1113183"/>
                    <a:pt x="445273" y="1037646"/>
                  </a:cubicBezTo>
                  <a:cubicBezTo>
                    <a:pt x="489668" y="962109"/>
                    <a:pt x="337930" y="813021"/>
                    <a:pt x="266368" y="640080"/>
                  </a:cubicBezTo>
                  <a:cubicBezTo>
                    <a:pt x="194806" y="467139"/>
                    <a:pt x="15902" y="0"/>
                    <a:pt x="15902" y="0"/>
                  </a:cubicBezTo>
                  <a:lnTo>
                    <a:pt x="15902" y="0"/>
                  </a:lnTo>
                </a:path>
              </a:pathLst>
            </a:cu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1" name="手繪多邊形 310"/>
            <p:cNvSpPr/>
            <p:nvPr/>
          </p:nvSpPr>
          <p:spPr>
            <a:xfrm>
              <a:off x="6622256" y="773378"/>
              <a:ext cx="721024" cy="1126873"/>
            </a:xfrm>
            <a:custGeom>
              <a:avLst/>
              <a:gdLst>
                <a:gd name="connsiteX0" fmla="*/ 0 w 721024"/>
                <a:gd name="connsiteY0" fmla="*/ 33866 h 1126873"/>
                <a:gd name="connsiteX1" fmla="*/ 578644 w 721024"/>
                <a:gd name="connsiteY1" fmla="*/ 112447 h 1126873"/>
                <a:gd name="connsiteX2" fmla="*/ 685800 w 721024"/>
                <a:gd name="connsiteY2" fmla="*/ 962553 h 1126873"/>
                <a:gd name="connsiteX3" fmla="*/ 78582 w 721024"/>
                <a:gd name="connsiteY3" fmla="*/ 1126860 h 1126873"/>
                <a:gd name="connsiteX4" fmla="*/ 78582 w 721024"/>
                <a:gd name="connsiteY4" fmla="*/ 1126860 h 1126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1024" h="1126873">
                  <a:moveTo>
                    <a:pt x="0" y="33866"/>
                  </a:moveTo>
                  <a:cubicBezTo>
                    <a:pt x="232172" y="-4234"/>
                    <a:pt x="464344" y="-42334"/>
                    <a:pt x="578644" y="112447"/>
                  </a:cubicBezTo>
                  <a:cubicBezTo>
                    <a:pt x="692944" y="267228"/>
                    <a:pt x="769144" y="793484"/>
                    <a:pt x="685800" y="962553"/>
                  </a:cubicBezTo>
                  <a:cubicBezTo>
                    <a:pt x="602456" y="1131622"/>
                    <a:pt x="78582" y="1126860"/>
                    <a:pt x="78582" y="1126860"/>
                  </a:cubicBezTo>
                  <a:lnTo>
                    <a:pt x="78582" y="1126860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3" name="手繪多邊形 12"/>
          <p:cNvSpPr/>
          <p:nvPr/>
        </p:nvSpPr>
        <p:spPr>
          <a:xfrm>
            <a:off x="1934144" y="2769704"/>
            <a:ext cx="424743" cy="1166192"/>
          </a:xfrm>
          <a:custGeom>
            <a:avLst/>
            <a:gdLst>
              <a:gd name="connsiteX0" fmla="*/ 424743 w 424743"/>
              <a:gd name="connsiteY0" fmla="*/ 1166192 h 1166192"/>
              <a:gd name="connsiteX1" fmla="*/ 673 w 424743"/>
              <a:gd name="connsiteY1" fmla="*/ 490331 h 1166192"/>
              <a:gd name="connsiteX2" fmla="*/ 318726 w 424743"/>
              <a:gd name="connsiteY2" fmla="*/ 0 h 1166192"/>
              <a:gd name="connsiteX3" fmla="*/ 318726 w 424743"/>
              <a:gd name="connsiteY3" fmla="*/ 0 h 1166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4743" h="1166192">
                <a:moveTo>
                  <a:pt x="424743" y="1166192"/>
                </a:moveTo>
                <a:cubicBezTo>
                  <a:pt x="221542" y="925444"/>
                  <a:pt x="18342" y="684696"/>
                  <a:pt x="673" y="490331"/>
                </a:cubicBezTo>
                <a:cubicBezTo>
                  <a:pt x="-16996" y="295966"/>
                  <a:pt x="318726" y="0"/>
                  <a:pt x="318726" y="0"/>
                </a:cubicBezTo>
                <a:lnTo>
                  <a:pt x="318726" y="0"/>
                </a:lnTo>
              </a:path>
            </a:pathLst>
          </a:cu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文字方塊 16"/>
          <p:cNvSpPr txBox="1"/>
          <p:nvPr/>
        </p:nvSpPr>
        <p:spPr>
          <a:xfrm>
            <a:off x="8242852" y="1311970"/>
            <a:ext cx="3251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Must B and B’ for good edge join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721185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New property:  1p fault tolerant Hamiltonian.</a:t>
            </a:r>
          </a:p>
          <a:p>
            <a:endParaRPr lang="en-US" altLang="zh-TW" dirty="0"/>
          </a:p>
          <a:p>
            <a:r>
              <a:rPr lang="en-US" altLang="zh-TW" dirty="0"/>
              <a:t>Theorem 3.  Let G be a nice graph with 1p fault tolerant </a:t>
            </a:r>
            <a:r>
              <a:rPr lang="en-US" altLang="zh-TW" dirty="0" err="1"/>
              <a:t>hamiltonian</a:t>
            </a:r>
            <a:r>
              <a:rPr lang="en-US" altLang="zh-TW" dirty="0"/>
              <a:t> and H be a super graph with 1p fault tolerant </a:t>
            </a:r>
            <a:r>
              <a:rPr lang="en-US" altLang="zh-TW" dirty="0" err="1"/>
              <a:t>hamiltonian</a:t>
            </a:r>
            <a:r>
              <a:rPr lang="en-US" altLang="zh-TW" dirty="0"/>
              <a:t>.  Then the edge join of G and H is a nice graph K with 1p fault tolerant </a:t>
            </a:r>
            <a:r>
              <a:rPr lang="en-US" altLang="zh-TW" dirty="0" err="1"/>
              <a:t>hamiltonian</a:t>
            </a:r>
            <a:r>
              <a:rPr lang="en-US" altLang="zh-TW" dirty="0"/>
              <a:t>.</a:t>
            </a:r>
          </a:p>
          <a:p>
            <a:r>
              <a:rPr lang="en-US" altLang="zh-TW" dirty="0"/>
              <a:t>Proof.  By Theorem 1, K is a nice graph.  We need to prove K is 1p fault tolerant </a:t>
            </a:r>
            <a:r>
              <a:rPr lang="en-US" altLang="zh-TW" dirty="0" err="1"/>
              <a:t>hamiltonian</a:t>
            </a:r>
            <a:r>
              <a:rPr lang="en-US" altLang="zh-TW" dirty="0"/>
              <a:t>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998021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群組 206"/>
          <p:cNvGrpSpPr/>
          <p:nvPr/>
        </p:nvGrpSpPr>
        <p:grpSpPr>
          <a:xfrm>
            <a:off x="556757" y="525161"/>
            <a:ext cx="3619827" cy="1693986"/>
            <a:chOff x="556757" y="525161"/>
            <a:chExt cx="3619827" cy="1693986"/>
          </a:xfrm>
        </p:grpSpPr>
        <p:grpSp>
          <p:nvGrpSpPr>
            <p:cNvPr id="92" name="群組 91"/>
            <p:cNvGrpSpPr/>
            <p:nvPr/>
          </p:nvGrpSpPr>
          <p:grpSpPr>
            <a:xfrm>
              <a:off x="556757" y="1708969"/>
              <a:ext cx="358346" cy="370141"/>
              <a:chOff x="6870357" y="765615"/>
              <a:chExt cx="766119" cy="791336"/>
            </a:xfrm>
          </p:grpSpPr>
          <p:cxnSp>
            <p:nvCxnSpPr>
              <p:cNvPr id="93" name="直線接點 92"/>
              <p:cNvCxnSpPr/>
              <p:nvPr/>
            </p:nvCxnSpPr>
            <p:spPr>
              <a:xfrm>
                <a:off x="6870357" y="838561"/>
                <a:ext cx="766119" cy="718390"/>
              </a:xfrm>
              <a:prstGeom prst="line">
                <a:avLst/>
              </a:prstGeom>
              <a:ln w="762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直線接點 93"/>
              <p:cNvCxnSpPr/>
              <p:nvPr/>
            </p:nvCxnSpPr>
            <p:spPr>
              <a:xfrm flipH="1">
                <a:off x="6870358" y="765615"/>
                <a:ext cx="766118" cy="791336"/>
              </a:xfrm>
              <a:prstGeom prst="line">
                <a:avLst/>
              </a:prstGeom>
              <a:ln w="762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1" name="群組 90"/>
            <p:cNvGrpSpPr/>
            <p:nvPr/>
          </p:nvGrpSpPr>
          <p:grpSpPr>
            <a:xfrm>
              <a:off x="615336" y="692665"/>
              <a:ext cx="358346" cy="370141"/>
              <a:chOff x="6870357" y="765615"/>
              <a:chExt cx="766119" cy="791336"/>
            </a:xfrm>
          </p:grpSpPr>
          <p:cxnSp>
            <p:nvCxnSpPr>
              <p:cNvPr id="86" name="直線接點 85"/>
              <p:cNvCxnSpPr/>
              <p:nvPr/>
            </p:nvCxnSpPr>
            <p:spPr>
              <a:xfrm>
                <a:off x="6870357" y="838561"/>
                <a:ext cx="766119" cy="718390"/>
              </a:xfrm>
              <a:prstGeom prst="line">
                <a:avLst/>
              </a:prstGeom>
              <a:ln w="762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直線接點 88"/>
              <p:cNvCxnSpPr/>
              <p:nvPr/>
            </p:nvCxnSpPr>
            <p:spPr>
              <a:xfrm flipH="1">
                <a:off x="6870358" y="765615"/>
                <a:ext cx="766118" cy="791336"/>
              </a:xfrm>
              <a:prstGeom prst="line">
                <a:avLst/>
              </a:prstGeom>
              <a:ln w="762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群組 46"/>
            <p:cNvGrpSpPr/>
            <p:nvPr/>
          </p:nvGrpSpPr>
          <p:grpSpPr>
            <a:xfrm>
              <a:off x="590036" y="525161"/>
              <a:ext cx="3586548" cy="1693986"/>
              <a:chOff x="923669" y="1563129"/>
              <a:chExt cx="3586548" cy="1693986"/>
            </a:xfrm>
          </p:grpSpPr>
          <p:sp>
            <p:nvSpPr>
              <p:cNvPr id="48" name="矩形 47"/>
              <p:cNvSpPr/>
              <p:nvPr/>
            </p:nvSpPr>
            <p:spPr>
              <a:xfrm>
                <a:off x="923669" y="1636076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49" name="直線接點 48"/>
              <p:cNvCxnSpPr/>
              <p:nvPr/>
            </p:nvCxnSpPr>
            <p:spPr>
              <a:xfrm flipH="1">
                <a:off x="2582532" y="1900845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直線接點 49"/>
              <p:cNvCxnSpPr/>
              <p:nvPr/>
            </p:nvCxnSpPr>
            <p:spPr>
              <a:xfrm flipH="1" flipV="1">
                <a:off x="2155659" y="1803583"/>
                <a:ext cx="426873" cy="9726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直線接點 50"/>
              <p:cNvCxnSpPr/>
              <p:nvPr/>
            </p:nvCxnSpPr>
            <p:spPr>
              <a:xfrm flipH="1">
                <a:off x="2198886" y="1900845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直線接點 51"/>
              <p:cNvCxnSpPr/>
              <p:nvPr/>
            </p:nvCxnSpPr>
            <p:spPr>
              <a:xfrm flipH="1" flipV="1">
                <a:off x="2198886" y="2765399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直線接點 52"/>
              <p:cNvCxnSpPr/>
              <p:nvPr/>
            </p:nvCxnSpPr>
            <p:spPr>
              <a:xfrm flipH="1">
                <a:off x="2252921" y="2943713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橢圓 53"/>
              <p:cNvSpPr/>
              <p:nvPr/>
            </p:nvSpPr>
            <p:spPr>
              <a:xfrm>
                <a:off x="2525795" y="1833302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55" name="橢圓 54"/>
              <p:cNvSpPr/>
              <p:nvPr/>
            </p:nvSpPr>
            <p:spPr>
              <a:xfrm>
                <a:off x="2525795" y="2870766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56" name="橢圓 55"/>
              <p:cNvSpPr/>
              <p:nvPr/>
            </p:nvSpPr>
            <p:spPr>
              <a:xfrm>
                <a:off x="2131342" y="300044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57" name="橢圓 56"/>
              <p:cNvSpPr/>
              <p:nvPr/>
            </p:nvSpPr>
            <p:spPr>
              <a:xfrm>
                <a:off x="2131342" y="2719470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8" name="橢圓 57"/>
              <p:cNvSpPr/>
              <p:nvPr/>
            </p:nvSpPr>
            <p:spPr>
              <a:xfrm>
                <a:off x="2120536" y="1938220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59" name="橢圓 58"/>
              <p:cNvSpPr/>
              <p:nvPr/>
            </p:nvSpPr>
            <p:spPr>
              <a:xfrm>
                <a:off x="2088115" y="1722981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0" name="矩形 59"/>
              <p:cNvSpPr/>
              <p:nvPr/>
            </p:nvSpPr>
            <p:spPr>
              <a:xfrm flipH="1" flipV="1">
                <a:off x="2997247" y="1563129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61" name="直線接點 60"/>
              <p:cNvCxnSpPr/>
              <p:nvPr/>
            </p:nvCxnSpPr>
            <p:spPr>
              <a:xfrm flipV="1">
                <a:off x="2840547" y="1876530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直線接點 61"/>
              <p:cNvCxnSpPr/>
              <p:nvPr/>
            </p:nvCxnSpPr>
            <p:spPr>
              <a:xfrm>
                <a:off x="2851354" y="2919398"/>
                <a:ext cx="426873" cy="972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直線接點 62"/>
              <p:cNvCxnSpPr/>
              <p:nvPr/>
            </p:nvCxnSpPr>
            <p:spPr>
              <a:xfrm flipV="1">
                <a:off x="2851354" y="2784312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直線接點 63"/>
              <p:cNvCxnSpPr/>
              <p:nvPr/>
            </p:nvCxnSpPr>
            <p:spPr>
              <a:xfrm>
                <a:off x="2851354" y="1876530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直線接點 64"/>
              <p:cNvCxnSpPr/>
              <p:nvPr/>
            </p:nvCxnSpPr>
            <p:spPr>
              <a:xfrm flipV="1">
                <a:off x="2851354" y="1752250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橢圓 65"/>
              <p:cNvSpPr/>
              <p:nvPr/>
            </p:nvSpPr>
            <p:spPr>
              <a:xfrm flipH="1" flipV="1">
                <a:off x="2773004" y="2851855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7" name="橢圓 66"/>
              <p:cNvSpPr/>
              <p:nvPr/>
            </p:nvSpPr>
            <p:spPr>
              <a:xfrm flipH="1" flipV="1">
                <a:off x="2773004" y="1814390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8" name="橢圓 67"/>
              <p:cNvSpPr/>
              <p:nvPr/>
            </p:nvSpPr>
            <p:spPr>
              <a:xfrm flipH="1" flipV="1">
                <a:off x="3167457" y="1684707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9" name="橢圓 68"/>
              <p:cNvSpPr/>
              <p:nvPr/>
            </p:nvSpPr>
            <p:spPr>
              <a:xfrm flipH="1" flipV="1">
                <a:off x="3167457" y="1965687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70" name="橢圓 69"/>
              <p:cNvSpPr/>
              <p:nvPr/>
            </p:nvSpPr>
            <p:spPr>
              <a:xfrm flipH="1" flipV="1">
                <a:off x="3178264" y="2746937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71" name="橢圓 70"/>
              <p:cNvSpPr/>
              <p:nvPr/>
            </p:nvSpPr>
            <p:spPr>
              <a:xfrm flipH="1" flipV="1">
                <a:off x="3210684" y="2962176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72" name="直線接點 71"/>
              <p:cNvCxnSpPr>
                <a:stCxn id="59" idx="6"/>
                <a:endCxn id="68" idx="6"/>
              </p:cNvCxnSpPr>
              <p:nvPr/>
            </p:nvCxnSpPr>
            <p:spPr>
              <a:xfrm flipV="1">
                <a:off x="2223202" y="1752250"/>
                <a:ext cx="944255" cy="382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接點 72"/>
              <p:cNvCxnSpPr>
                <a:stCxn id="58" idx="5"/>
                <a:endCxn id="69" idx="6"/>
              </p:cNvCxnSpPr>
              <p:nvPr/>
            </p:nvCxnSpPr>
            <p:spPr>
              <a:xfrm flipV="1">
                <a:off x="2235839" y="2033230"/>
                <a:ext cx="931617" cy="202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直線接點 73"/>
              <p:cNvCxnSpPr>
                <a:stCxn id="57" idx="6"/>
                <a:endCxn id="70" idx="4"/>
              </p:cNvCxnSpPr>
              <p:nvPr/>
            </p:nvCxnSpPr>
            <p:spPr>
              <a:xfrm flipV="1">
                <a:off x="2266429" y="2746937"/>
                <a:ext cx="979378" cy="400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直線接點 74"/>
              <p:cNvCxnSpPr>
                <a:stCxn id="56" idx="5"/>
                <a:endCxn id="71" idx="6"/>
              </p:cNvCxnSpPr>
              <p:nvPr/>
            </p:nvCxnSpPr>
            <p:spPr>
              <a:xfrm flipV="1">
                <a:off x="2246646" y="3029719"/>
                <a:ext cx="964038" cy="8603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橢圓 76"/>
              <p:cNvSpPr/>
              <p:nvPr/>
            </p:nvSpPr>
            <p:spPr>
              <a:xfrm flipH="1">
                <a:off x="1013502" y="1826323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78" name="橢圓 77"/>
              <p:cNvSpPr/>
              <p:nvPr/>
            </p:nvSpPr>
            <p:spPr>
              <a:xfrm flipH="1">
                <a:off x="1013502" y="286378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</p:grpSp>
      <p:grpSp>
        <p:nvGrpSpPr>
          <p:cNvPr id="206" name="群組 205"/>
          <p:cNvGrpSpPr/>
          <p:nvPr/>
        </p:nvGrpSpPr>
        <p:grpSpPr>
          <a:xfrm>
            <a:off x="724447" y="3729680"/>
            <a:ext cx="3586548" cy="1693986"/>
            <a:chOff x="724447" y="3729680"/>
            <a:chExt cx="3586548" cy="1693986"/>
          </a:xfrm>
        </p:grpSpPr>
        <p:grpSp>
          <p:nvGrpSpPr>
            <p:cNvPr id="132" name="群組 131"/>
            <p:cNvGrpSpPr/>
            <p:nvPr/>
          </p:nvGrpSpPr>
          <p:grpSpPr>
            <a:xfrm>
              <a:off x="3661872" y="4103224"/>
              <a:ext cx="358346" cy="370141"/>
              <a:chOff x="6870357" y="765615"/>
              <a:chExt cx="766119" cy="791336"/>
            </a:xfrm>
          </p:grpSpPr>
          <p:cxnSp>
            <p:nvCxnSpPr>
              <p:cNvPr id="133" name="直線接點 132"/>
              <p:cNvCxnSpPr/>
              <p:nvPr/>
            </p:nvCxnSpPr>
            <p:spPr>
              <a:xfrm>
                <a:off x="6870357" y="838561"/>
                <a:ext cx="766119" cy="718390"/>
              </a:xfrm>
              <a:prstGeom prst="line">
                <a:avLst/>
              </a:prstGeom>
              <a:ln w="762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直線接點 133"/>
              <p:cNvCxnSpPr/>
              <p:nvPr/>
            </p:nvCxnSpPr>
            <p:spPr>
              <a:xfrm flipH="1">
                <a:off x="6870358" y="765615"/>
                <a:ext cx="766118" cy="791336"/>
              </a:xfrm>
              <a:prstGeom prst="line">
                <a:avLst/>
              </a:prstGeom>
              <a:ln w="762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5" name="群組 134"/>
            <p:cNvGrpSpPr/>
            <p:nvPr/>
          </p:nvGrpSpPr>
          <p:grpSpPr>
            <a:xfrm>
              <a:off x="749747" y="3897184"/>
              <a:ext cx="358346" cy="370141"/>
              <a:chOff x="6870357" y="765615"/>
              <a:chExt cx="766119" cy="791336"/>
            </a:xfrm>
          </p:grpSpPr>
          <p:cxnSp>
            <p:nvCxnSpPr>
              <p:cNvPr id="136" name="直線接點 135"/>
              <p:cNvCxnSpPr/>
              <p:nvPr/>
            </p:nvCxnSpPr>
            <p:spPr>
              <a:xfrm>
                <a:off x="6870357" y="838561"/>
                <a:ext cx="766119" cy="718390"/>
              </a:xfrm>
              <a:prstGeom prst="line">
                <a:avLst/>
              </a:prstGeom>
              <a:ln w="762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直線接點 136"/>
              <p:cNvCxnSpPr/>
              <p:nvPr/>
            </p:nvCxnSpPr>
            <p:spPr>
              <a:xfrm flipH="1">
                <a:off x="6870358" y="765615"/>
                <a:ext cx="766118" cy="791336"/>
              </a:xfrm>
              <a:prstGeom prst="line">
                <a:avLst/>
              </a:prstGeom>
              <a:ln w="762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9" name="矩形 138"/>
            <p:cNvSpPr/>
            <p:nvPr/>
          </p:nvSpPr>
          <p:spPr>
            <a:xfrm>
              <a:off x="724447" y="3802627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0" name="直線接點 139"/>
            <p:cNvCxnSpPr/>
            <p:nvPr/>
          </p:nvCxnSpPr>
          <p:spPr>
            <a:xfrm flipH="1">
              <a:off x="2383310" y="4067396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直線接點 140"/>
            <p:cNvCxnSpPr/>
            <p:nvPr/>
          </p:nvCxnSpPr>
          <p:spPr>
            <a:xfrm flipH="1" flipV="1">
              <a:off x="1956437" y="3970134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直線接點 141"/>
            <p:cNvCxnSpPr/>
            <p:nvPr/>
          </p:nvCxnSpPr>
          <p:spPr>
            <a:xfrm flipH="1">
              <a:off x="1999664" y="4067396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直線接點 142"/>
            <p:cNvCxnSpPr/>
            <p:nvPr/>
          </p:nvCxnSpPr>
          <p:spPr>
            <a:xfrm flipH="1" flipV="1">
              <a:off x="1999664" y="4931950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直線接點 143"/>
            <p:cNvCxnSpPr/>
            <p:nvPr/>
          </p:nvCxnSpPr>
          <p:spPr>
            <a:xfrm flipH="1">
              <a:off x="2053699" y="5110264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橢圓 144"/>
            <p:cNvSpPr/>
            <p:nvPr/>
          </p:nvSpPr>
          <p:spPr>
            <a:xfrm>
              <a:off x="2326573" y="3999853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6" name="橢圓 145"/>
            <p:cNvSpPr/>
            <p:nvPr/>
          </p:nvSpPr>
          <p:spPr>
            <a:xfrm>
              <a:off x="2326573" y="503731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7" name="橢圓 146"/>
            <p:cNvSpPr/>
            <p:nvPr/>
          </p:nvSpPr>
          <p:spPr>
            <a:xfrm>
              <a:off x="1932120" y="516700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8" name="橢圓 147"/>
            <p:cNvSpPr/>
            <p:nvPr/>
          </p:nvSpPr>
          <p:spPr>
            <a:xfrm>
              <a:off x="1932120" y="4886021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49" name="橢圓 148"/>
            <p:cNvSpPr/>
            <p:nvPr/>
          </p:nvSpPr>
          <p:spPr>
            <a:xfrm>
              <a:off x="1921314" y="410477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0" name="橢圓 149"/>
            <p:cNvSpPr/>
            <p:nvPr/>
          </p:nvSpPr>
          <p:spPr>
            <a:xfrm>
              <a:off x="1888893" y="3889532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1" name="矩形 150"/>
            <p:cNvSpPr/>
            <p:nvPr/>
          </p:nvSpPr>
          <p:spPr>
            <a:xfrm flipH="1" flipV="1">
              <a:off x="2798025" y="3729680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52" name="直線接點 151"/>
            <p:cNvCxnSpPr/>
            <p:nvPr/>
          </p:nvCxnSpPr>
          <p:spPr>
            <a:xfrm flipV="1">
              <a:off x="2641325" y="4043081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直線接點 152"/>
            <p:cNvCxnSpPr/>
            <p:nvPr/>
          </p:nvCxnSpPr>
          <p:spPr>
            <a:xfrm>
              <a:off x="2652132" y="5085949"/>
              <a:ext cx="426873" cy="972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線接點 153"/>
            <p:cNvCxnSpPr/>
            <p:nvPr/>
          </p:nvCxnSpPr>
          <p:spPr>
            <a:xfrm flipV="1">
              <a:off x="2652132" y="4950863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直線接點 154"/>
            <p:cNvCxnSpPr/>
            <p:nvPr/>
          </p:nvCxnSpPr>
          <p:spPr>
            <a:xfrm>
              <a:off x="2652132" y="4043081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直線接點 155"/>
            <p:cNvCxnSpPr/>
            <p:nvPr/>
          </p:nvCxnSpPr>
          <p:spPr>
            <a:xfrm flipV="1">
              <a:off x="2652132" y="3918801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橢圓 156"/>
            <p:cNvSpPr/>
            <p:nvPr/>
          </p:nvSpPr>
          <p:spPr>
            <a:xfrm flipH="1" flipV="1">
              <a:off x="2573782" y="5018406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8" name="橢圓 157"/>
            <p:cNvSpPr/>
            <p:nvPr/>
          </p:nvSpPr>
          <p:spPr>
            <a:xfrm flipH="1" flipV="1">
              <a:off x="2573782" y="398094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9" name="橢圓 158"/>
            <p:cNvSpPr/>
            <p:nvPr/>
          </p:nvSpPr>
          <p:spPr>
            <a:xfrm flipH="1" flipV="1">
              <a:off x="2968235" y="3851258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0" name="橢圓 159"/>
            <p:cNvSpPr/>
            <p:nvPr/>
          </p:nvSpPr>
          <p:spPr>
            <a:xfrm flipH="1" flipV="1">
              <a:off x="2968235" y="4132238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1" name="橢圓 160"/>
            <p:cNvSpPr/>
            <p:nvPr/>
          </p:nvSpPr>
          <p:spPr>
            <a:xfrm flipH="1" flipV="1">
              <a:off x="2979042" y="4913488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2" name="橢圓 161"/>
            <p:cNvSpPr/>
            <p:nvPr/>
          </p:nvSpPr>
          <p:spPr>
            <a:xfrm flipH="1" flipV="1">
              <a:off x="3011462" y="512872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63" name="直線接點 162"/>
            <p:cNvCxnSpPr>
              <a:stCxn id="150" idx="6"/>
              <a:endCxn id="159" idx="6"/>
            </p:cNvCxnSpPr>
            <p:nvPr/>
          </p:nvCxnSpPr>
          <p:spPr>
            <a:xfrm flipV="1">
              <a:off x="2023980" y="3918801"/>
              <a:ext cx="944255" cy="382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直線接點 163"/>
            <p:cNvCxnSpPr>
              <a:stCxn id="149" idx="5"/>
              <a:endCxn id="160" idx="6"/>
            </p:cNvCxnSpPr>
            <p:nvPr/>
          </p:nvCxnSpPr>
          <p:spPr>
            <a:xfrm flipV="1">
              <a:off x="2036617" y="4199781"/>
              <a:ext cx="931617" cy="202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直線接點 164"/>
            <p:cNvCxnSpPr>
              <a:stCxn id="148" idx="6"/>
              <a:endCxn id="161" idx="4"/>
            </p:cNvCxnSpPr>
            <p:nvPr/>
          </p:nvCxnSpPr>
          <p:spPr>
            <a:xfrm flipV="1">
              <a:off x="2067207" y="4913488"/>
              <a:ext cx="979378" cy="400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直線接點 165"/>
            <p:cNvCxnSpPr>
              <a:stCxn id="147" idx="5"/>
              <a:endCxn id="162" idx="6"/>
            </p:cNvCxnSpPr>
            <p:nvPr/>
          </p:nvCxnSpPr>
          <p:spPr>
            <a:xfrm flipV="1">
              <a:off x="2047424" y="5196270"/>
              <a:ext cx="964038" cy="860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橢圓 166"/>
            <p:cNvSpPr/>
            <p:nvPr/>
          </p:nvSpPr>
          <p:spPr>
            <a:xfrm flipH="1">
              <a:off x="814280" y="3992874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8" name="橢圓 167"/>
            <p:cNvSpPr/>
            <p:nvPr/>
          </p:nvSpPr>
          <p:spPr>
            <a:xfrm flipH="1">
              <a:off x="3784984" y="4220075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69" name="文字方塊 168"/>
          <p:cNvSpPr txBox="1"/>
          <p:nvPr/>
        </p:nvSpPr>
        <p:spPr>
          <a:xfrm>
            <a:off x="4591299" y="863002"/>
            <a:ext cx="6203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Standard technique</a:t>
            </a:r>
            <a:endParaRPr lang="zh-TW" altLang="en-US" dirty="0"/>
          </a:p>
        </p:txBody>
      </p:sp>
      <p:grpSp>
        <p:nvGrpSpPr>
          <p:cNvPr id="209" name="群組 208"/>
          <p:cNvGrpSpPr/>
          <p:nvPr/>
        </p:nvGrpSpPr>
        <p:grpSpPr>
          <a:xfrm>
            <a:off x="8836996" y="4311482"/>
            <a:ext cx="358346" cy="370141"/>
            <a:chOff x="6870357" y="765615"/>
            <a:chExt cx="766119" cy="791336"/>
          </a:xfrm>
        </p:grpSpPr>
        <p:cxnSp>
          <p:nvCxnSpPr>
            <p:cNvPr id="243" name="直線接點 242"/>
            <p:cNvCxnSpPr/>
            <p:nvPr/>
          </p:nvCxnSpPr>
          <p:spPr>
            <a:xfrm>
              <a:off x="6870357" y="838561"/>
              <a:ext cx="766119" cy="718390"/>
            </a:xfrm>
            <a:prstGeom prst="line">
              <a:avLst/>
            </a:prstGeom>
            <a:ln w="762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直線接點 243"/>
            <p:cNvCxnSpPr/>
            <p:nvPr/>
          </p:nvCxnSpPr>
          <p:spPr>
            <a:xfrm flipH="1">
              <a:off x="6870358" y="765615"/>
              <a:ext cx="766118" cy="791336"/>
            </a:xfrm>
            <a:prstGeom prst="line">
              <a:avLst/>
            </a:prstGeom>
            <a:ln w="762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0" name="群組 209"/>
          <p:cNvGrpSpPr/>
          <p:nvPr/>
        </p:nvGrpSpPr>
        <p:grpSpPr>
          <a:xfrm>
            <a:off x="5924871" y="4105442"/>
            <a:ext cx="358346" cy="370141"/>
            <a:chOff x="6870357" y="765615"/>
            <a:chExt cx="766119" cy="791336"/>
          </a:xfrm>
        </p:grpSpPr>
        <p:cxnSp>
          <p:nvCxnSpPr>
            <p:cNvPr id="241" name="直線接點 240"/>
            <p:cNvCxnSpPr/>
            <p:nvPr/>
          </p:nvCxnSpPr>
          <p:spPr>
            <a:xfrm>
              <a:off x="6870357" y="838561"/>
              <a:ext cx="766119" cy="718390"/>
            </a:xfrm>
            <a:prstGeom prst="line">
              <a:avLst/>
            </a:prstGeom>
            <a:ln w="762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直線接點 241"/>
            <p:cNvCxnSpPr/>
            <p:nvPr/>
          </p:nvCxnSpPr>
          <p:spPr>
            <a:xfrm flipH="1">
              <a:off x="6870358" y="765615"/>
              <a:ext cx="766118" cy="791336"/>
            </a:xfrm>
            <a:prstGeom prst="line">
              <a:avLst/>
            </a:prstGeom>
            <a:ln w="762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1" name="矩形 210"/>
          <p:cNvSpPr/>
          <p:nvPr/>
        </p:nvSpPr>
        <p:spPr>
          <a:xfrm>
            <a:off x="5899571" y="4010885"/>
            <a:ext cx="1512970" cy="16210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12" name="直線接點 211"/>
          <p:cNvCxnSpPr/>
          <p:nvPr/>
        </p:nvCxnSpPr>
        <p:spPr>
          <a:xfrm flipH="1">
            <a:off x="7558434" y="4275654"/>
            <a:ext cx="10807" cy="10428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直線接點 212"/>
          <p:cNvCxnSpPr/>
          <p:nvPr/>
        </p:nvCxnSpPr>
        <p:spPr>
          <a:xfrm flipH="1" flipV="1">
            <a:off x="7131561" y="4178392"/>
            <a:ext cx="426873" cy="97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直線接點 213"/>
          <p:cNvCxnSpPr/>
          <p:nvPr/>
        </p:nvCxnSpPr>
        <p:spPr>
          <a:xfrm flipH="1">
            <a:off x="7174788" y="4275654"/>
            <a:ext cx="383646" cy="135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直線接點 214"/>
          <p:cNvCxnSpPr/>
          <p:nvPr/>
        </p:nvCxnSpPr>
        <p:spPr>
          <a:xfrm flipH="1" flipV="1">
            <a:off x="7174788" y="5140208"/>
            <a:ext cx="383646" cy="178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直線接點 215"/>
          <p:cNvCxnSpPr/>
          <p:nvPr/>
        </p:nvCxnSpPr>
        <p:spPr>
          <a:xfrm flipH="1">
            <a:off x="7228823" y="5318522"/>
            <a:ext cx="329611" cy="1242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7" name="橢圓 216"/>
          <p:cNvSpPr/>
          <p:nvPr/>
        </p:nvSpPr>
        <p:spPr>
          <a:xfrm>
            <a:off x="7501697" y="4208111"/>
            <a:ext cx="135087" cy="1350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8" name="橢圓 217"/>
          <p:cNvSpPr/>
          <p:nvPr/>
        </p:nvSpPr>
        <p:spPr>
          <a:xfrm>
            <a:off x="7501697" y="5245575"/>
            <a:ext cx="135087" cy="1350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9" name="橢圓 218"/>
          <p:cNvSpPr/>
          <p:nvPr/>
        </p:nvSpPr>
        <p:spPr>
          <a:xfrm>
            <a:off x="7107244" y="5375258"/>
            <a:ext cx="135087" cy="13508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0" name="橢圓 219"/>
          <p:cNvSpPr/>
          <p:nvPr/>
        </p:nvSpPr>
        <p:spPr>
          <a:xfrm>
            <a:off x="7107244" y="5094279"/>
            <a:ext cx="135087" cy="13508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21" name="橢圓 220"/>
          <p:cNvSpPr/>
          <p:nvPr/>
        </p:nvSpPr>
        <p:spPr>
          <a:xfrm>
            <a:off x="7096438" y="4313029"/>
            <a:ext cx="135087" cy="1350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2" name="橢圓 221"/>
          <p:cNvSpPr/>
          <p:nvPr/>
        </p:nvSpPr>
        <p:spPr>
          <a:xfrm>
            <a:off x="7064017" y="4097790"/>
            <a:ext cx="135087" cy="1350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3" name="矩形 222"/>
          <p:cNvSpPr/>
          <p:nvPr/>
        </p:nvSpPr>
        <p:spPr>
          <a:xfrm flipH="1" flipV="1">
            <a:off x="7973149" y="3937938"/>
            <a:ext cx="1512970" cy="16210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24" name="直線接點 223"/>
          <p:cNvCxnSpPr/>
          <p:nvPr/>
        </p:nvCxnSpPr>
        <p:spPr>
          <a:xfrm flipV="1">
            <a:off x="7816449" y="4251339"/>
            <a:ext cx="10807" cy="10428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直線接點 224"/>
          <p:cNvCxnSpPr/>
          <p:nvPr/>
        </p:nvCxnSpPr>
        <p:spPr>
          <a:xfrm>
            <a:off x="7827256" y="5294207"/>
            <a:ext cx="426873" cy="972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直線接點 225"/>
          <p:cNvCxnSpPr/>
          <p:nvPr/>
        </p:nvCxnSpPr>
        <p:spPr>
          <a:xfrm flipV="1">
            <a:off x="7827256" y="5159121"/>
            <a:ext cx="383646" cy="135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直線接點 226"/>
          <p:cNvCxnSpPr/>
          <p:nvPr/>
        </p:nvCxnSpPr>
        <p:spPr>
          <a:xfrm>
            <a:off x="7827256" y="4251339"/>
            <a:ext cx="383646" cy="178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直線接點 227"/>
          <p:cNvCxnSpPr/>
          <p:nvPr/>
        </p:nvCxnSpPr>
        <p:spPr>
          <a:xfrm flipV="1">
            <a:off x="7827256" y="4127059"/>
            <a:ext cx="329611" cy="1242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橢圓 228"/>
          <p:cNvSpPr/>
          <p:nvPr/>
        </p:nvSpPr>
        <p:spPr>
          <a:xfrm flipH="1" flipV="1">
            <a:off x="7748906" y="5226664"/>
            <a:ext cx="135087" cy="1350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0" name="橢圓 229"/>
          <p:cNvSpPr/>
          <p:nvPr/>
        </p:nvSpPr>
        <p:spPr>
          <a:xfrm flipH="1" flipV="1">
            <a:off x="7748906" y="4189199"/>
            <a:ext cx="135087" cy="1350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1" name="橢圓 230"/>
          <p:cNvSpPr/>
          <p:nvPr/>
        </p:nvSpPr>
        <p:spPr>
          <a:xfrm flipH="1" flipV="1">
            <a:off x="8143359" y="4059516"/>
            <a:ext cx="135087" cy="13508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2" name="橢圓 231"/>
          <p:cNvSpPr/>
          <p:nvPr/>
        </p:nvSpPr>
        <p:spPr>
          <a:xfrm flipH="1" flipV="1">
            <a:off x="8143359" y="4340496"/>
            <a:ext cx="135087" cy="13508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3" name="橢圓 232"/>
          <p:cNvSpPr/>
          <p:nvPr/>
        </p:nvSpPr>
        <p:spPr>
          <a:xfrm flipH="1" flipV="1">
            <a:off x="8154166" y="5121746"/>
            <a:ext cx="135087" cy="1350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4" name="橢圓 233"/>
          <p:cNvSpPr/>
          <p:nvPr/>
        </p:nvSpPr>
        <p:spPr>
          <a:xfrm flipH="1" flipV="1">
            <a:off x="8186586" y="5336985"/>
            <a:ext cx="135087" cy="1350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35" name="直線接點 234"/>
          <p:cNvCxnSpPr>
            <a:stCxn id="222" idx="6"/>
            <a:endCxn id="231" idx="6"/>
          </p:cNvCxnSpPr>
          <p:nvPr/>
        </p:nvCxnSpPr>
        <p:spPr>
          <a:xfrm flipV="1">
            <a:off x="7199104" y="4127059"/>
            <a:ext cx="944255" cy="382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直線接點 235"/>
          <p:cNvCxnSpPr>
            <a:stCxn id="221" idx="5"/>
            <a:endCxn id="232" idx="6"/>
          </p:cNvCxnSpPr>
          <p:nvPr/>
        </p:nvCxnSpPr>
        <p:spPr>
          <a:xfrm flipV="1">
            <a:off x="7211741" y="4408039"/>
            <a:ext cx="931617" cy="202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直線接點 236"/>
          <p:cNvCxnSpPr>
            <a:stCxn id="220" idx="6"/>
            <a:endCxn id="233" idx="4"/>
          </p:cNvCxnSpPr>
          <p:nvPr/>
        </p:nvCxnSpPr>
        <p:spPr>
          <a:xfrm flipV="1">
            <a:off x="7242331" y="5121746"/>
            <a:ext cx="979378" cy="400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直線接點 237"/>
          <p:cNvCxnSpPr>
            <a:stCxn id="219" idx="5"/>
            <a:endCxn id="234" idx="6"/>
          </p:cNvCxnSpPr>
          <p:nvPr/>
        </p:nvCxnSpPr>
        <p:spPr>
          <a:xfrm flipV="1">
            <a:off x="7222548" y="5404528"/>
            <a:ext cx="964038" cy="860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9" name="橢圓 238"/>
          <p:cNvSpPr/>
          <p:nvPr/>
        </p:nvSpPr>
        <p:spPr>
          <a:xfrm flipH="1">
            <a:off x="5989404" y="4201132"/>
            <a:ext cx="135087" cy="1350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0" name="橢圓 239"/>
          <p:cNvSpPr/>
          <p:nvPr/>
        </p:nvSpPr>
        <p:spPr>
          <a:xfrm flipH="1">
            <a:off x="8960108" y="4428333"/>
            <a:ext cx="135087" cy="1350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245" name="群組 244"/>
          <p:cNvGrpSpPr/>
          <p:nvPr/>
        </p:nvGrpSpPr>
        <p:grpSpPr>
          <a:xfrm>
            <a:off x="7373630" y="5104860"/>
            <a:ext cx="358346" cy="370141"/>
            <a:chOff x="6870357" y="765615"/>
            <a:chExt cx="766119" cy="791336"/>
          </a:xfrm>
        </p:grpSpPr>
        <p:cxnSp>
          <p:nvCxnSpPr>
            <p:cNvPr id="246" name="直線接點 245"/>
            <p:cNvCxnSpPr/>
            <p:nvPr/>
          </p:nvCxnSpPr>
          <p:spPr>
            <a:xfrm>
              <a:off x="6870357" y="838561"/>
              <a:ext cx="766119" cy="718390"/>
            </a:xfrm>
            <a:prstGeom prst="line">
              <a:avLst/>
            </a:prstGeom>
            <a:ln w="9525">
              <a:solidFill>
                <a:srgbClr val="C0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直線接點 246"/>
            <p:cNvCxnSpPr/>
            <p:nvPr/>
          </p:nvCxnSpPr>
          <p:spPr>
            <a:xfrm flipH="1">
              <a:off x="6870358" y="765615"/>
              <a:ext cx="766118" cy="791336"/>
            </a:xfrm>
            <a:prstGeom prst="line">
              <a:avLst/>
            </a:prstGeom>
            <a:ln w="9525">
              <a:solidFill>
                <a:srgbClr val="C0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8" name="群組 247"/>
          <p:cNvGrpSpPr/>
          <p:nvPr/>
        </p:nvGrpSpPr>
        <p:grpSpPr>
          <a:xfrm>
            <a:off x="7645508" y="5123418"/>
            <a:ext cx="358346" cy="370141"/>
            <a:chOff x="6870357" y="765615"/>
            <a:chExt cx="766119" cy="791336"/>
          </a:xfrm>
        </p:grpSpPr>
        <p:cxnSp>
          <p:nvCxnSpPr>
            <p:cNvPr id="249" name="直線接點 248"/>
            <p:cNvCxnSpPr/>
            <p:nvPr/>
          </p:nvCxnSpPr>
          <p:spPr>
            <a:xfrm>
              <a:off x="6870357" y="838561"/>
              <a:ext cx="766119" cy="718390"/>
            </a:xfrm>
            <a:prstGeom prst="line">
              <a:avLst/>
            </a:prstGeom>
            <a:ln w="9525">
              <a:solidFill>
                <a:srgbClr val="C0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直線接點 249"/>
            <p:cNvCxnSpPr/>
            <p:nvPr/>
          </p:nvCxnSpPr>
          <p:spPr>
            <a:xfrm flipH="1">
              <a:off x="6870358" y="765615"/>
              <a:ext cx="766118" cy="791336"/>
            </a:xfrm>
            <a:prstGeom prst="line">
              <a:avLst/>
            </a:prstGeom>
            <a:ln w="9525">
              <a:solidFill>
                <a:srgbClr val="C0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1" name="手繪多邊形: 圖案 250"/>
          <p:cNvSpPr/>
          <p:nvPr/>
        </p:nvSpPr>
        <p:spPr>
          <a:xfrm>
            <a:off x="6177007" y="4120745"/>
            <a:ext cx="1370548" cy="1386210"/>
          </a:xfrm>
          <a:custGeom>
            <a:avLst/>
            <a:gdLst>
              <a:gd name="connsiteX0" fmla="*/ 867849 w 1370548"/>
              <a:gd name="connsiteY0" fmla="*/ 13933 h 1386210"/>
              <a:gd name="connsiteX1" fmla="*/ 80670 w 1370548"/>
              <a:gd name="connsiteY1" fmla="*/ 530768 h 1386210"/>
              <a:gd name="connsiteX2" fmla="*/ 88621 w 1370548"/>
              <a:gd name="connsiteY2" fmla="*/ 1254337 h 1386210"/>
              <a:gd name="connsiteX3" fmla="*/ 637261 w 1370548"/>
              <a:gd name="connsiteY3" fmla="*/ 1309996 h 1386210"/>
              <a:gd name="connsiteX4" fmla="*/ 764482 w 1370548"/>
              <a:gd name="connsiteY4" fmla="*/ 443304 h 1386210"/>
              <a:gd name="connsiteX5" fmla="*/ 1042777 w 1370548"/>
              <a:gd name="connsiteY5" fmla="*/ 284278 h 1386210"/>
              <a:gd name="connsiteX6" fmla="*/ 1368781 w 1370548"/>
              <a:gd name="connsiteY6" fmla="*/ 157057 h 1386210"/>
              <a:gd name="connsiteX7" fmla="*/ 867849 w 1370548"/>
              <a:gd name="connsiteY7" fmla="*/ 13933 h 1386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70548" h="1386210">
                <a:moveTo>
                  <a:pt x="867849" y="13933"/>
                </a:moveTo>
                <a:cubicBezTo>
                  <a:pt x="653164" y="76218"/>
                  <a:pt x="210541" y="324034"/>
                  <a:pt x="80670" y="530768"/>
                </a:cubicBezTo>
                <a:cubicBezTo>
                  <a:pt x="-49201" y="737502"/>
                  <a:pt x="-4144" y="1124466"/>
                  <a:pt x="88621" y="1254337"/>
                </a:cubicBezTo>
                <a:cubicBezTo>
                  <a:pt x="181386" y="1384208"/>
                  <a:pt x="524618" y="1445168"/>
                  <a:pt x="637261" y="1309996"/>
                </a:cubicBezTo>
                <a:cubicBezTo>
                  <a:pt x="749904" y="1174824"/>
                  <a:pt x="696896" y="614257"/>
                  <a:pt x="764482" y="443304"/>
                </a:cubicBezTo>
                <a:cubicBezTo>
                  <a:pt x="832068" y="272351"/>
                  <a:pt x="942061" y="331986"/>
                  <a:pt x="1042777" y="284278"/>
                </a:cubicBezTo>
                <a:cubicBezTo>
                  <a:pt x="1143493" y="236570"/>
                  <a:pt x="1393960" y="198139"/>
                  <a:pt x="1368781" y="157057"/>
                </a:cubicBezTo>
                <a:cubicBezTo>
                  <a:pt x="1343602" y="115975"/>
                  <a:pt x="1082534" y="-48352"/>
                  <a:pt x="867849" y="13933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2" name="手繪多邊形: 圖案 251"/>
          <p:cNvSpPr/>
          <p:nvPr/>
        </p:nvSpPr>
        <p:spPr>
          <a:xfrm>
            <a:off x="7798693" y="4081184"/>
            <a:ext cx="1645058" cy="1516761"/>
          </a:xfrm>
          <a:custGeom>
            <a:avLst/>
            <a:gdLst>
              <a:gd name="connsiteX0" fmla="*/ 399102 w 1645058"/>
              <a:gd name="connsiteY0" fmla="*/ 5786 h 1516761"/>
              <a:gd name="connsiteX1" fmla="*/ 1385064 w 1645058"/>
              <a:gd name="connsiteY1" fmla="*/ 93251 h 1516761"/>
              <a:gd name="connsiteX2" fmla="*/ 1639505 w 1645058"/>
              <a:gd name="connsiteY2" fmla="*/ 649842 h 1516761"/>
              <a:gd name="connsiteX3" fmla="*/ 1218086 w 1645058"/>
              <a:gd name="connsiteY3" fmla="*/ 1174628 h 1516761"/>
              <a:gd name="connsiteX4" fmla="*/ 1043157 w 1645058"/>
              <a:gd name="connsiteY4" fmla="*/ 1492680 h 1516761"/>
              <a:gd name="connsiteX5" fmla="*/ 756910 w 1645058"/>
              <a:gd name="connsiteY5" fmla="*/ 522621 h 1516761"/>
              <a:gd name="connsiteX6" fmla="*/ 335491 w 1645058"/>
              <a:gd name="connsiteY6" fmla="*/ 299985 h 1516761"/>
              <a:gd name="connsiteX7" fmla="*/ 1537 w 1645058"/>
              <a:gd name="connsiteY7" fmla="*/ 172764 h 1516761"/>
              <a:gd name="connsiteX8" fmla="*/ 470664 w 1645058"/>
              <a:gd name="connsiteY8" fmla="*/ 29640 h 1516761"/>
              <a:gd name="connsiteX9" fmla="*/ 470664 w 1645058"/>
              <a:gd name="connsiteY9" fmla="*/ 29640 h 1516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45058" h="1516761">
                <a:moveTo>
                  <a:pt x="399102" y="5786"/>
                </a:moveTo>
                <a:cubicBezTo>
                  <a:pt x="788716" y="-4153"/>
                  <a:pt x="1178330" y="-14092"/>
                  <a:pt x="1385064" y="93251"/>
                </a:cubicBezTo>
                <a:cubicBezTo>
                  <a:pt x="1591798" y="200594"/>
                  <a:pt x="1667335" y="469613"/>
                  <a:pt x="1639505" y="649842"/>
                </a:cubicBezTo>
                <a:cubicBezTo>
                  <a:pt x="1611675" y="830072"/>
                  <a:pt x="1317477" y="1034155"/>
                  <a:pt x="1218086" y="1174628"/>
                </a:cubicBezTo>
                <a:cubicBezTo>
                  <a:pt x="1118695" y="1315101"/>
                  <a:pt x="1120020" y="1601348"/>
                  <a:pt x="1043157" y="1492680"/>
                </a:cubicBezTo>
                <a:cubicBezTo>
                  <a:pt x="966294" y="1384012"/>
                  <a:pt x="874854" y="721404"/>
                  <a:pt x="756910" y="522621"/>
                </a:cubicBezTo>
                <a:cubicBezTo>
                  <a:pt x="638966" y="323839"/>
                  <a:pt x="461386" y="358294"/>
                  <a:pt x="335491" y="299985"/>
                </a:cubicBezTo>
                <a:cubicBezTo>
                  <a:pt x="209596" y="241676"/>
                  <a:pt x="-20992" y="217821"/>
                  <a:pt x="1537" y="172764"/>
                </a:cubicBezTo>
                <a:cubicBezTo>
                  <a:pt x="24066" y="127707"/>
                  <a:pt x="470664" y="29640"/>
                  <a:pt x="470664" y="29640"/>
                </a:cubicBezTo>
                <a:lnTo>
                  <a:pt x="470664" y="2964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3" name="文字方塊 252"/>
          <p:cNvSpPr txBox="1"/>
          <p:nvPr/>
        </p:nvSpPr>
        <p:spPr>
          <a:xfrm>
            <a:off x="5297536" y="3338587"/>
            <a:ext cx="4094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Both sides 1p fault tolerant </a:t>
            </a:r>
            <a:r>
              <a:rPr lang="en-US" altLang="zh-TW" dirty="0" err="1"/>
              <a:t>hamiltonian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56549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Now, we discuss the properties such that the edge twist of two cubic bipartite graph to be 1-fault tolerant </a:t>
            </a:r>
            <a:r>
              <a:rPr lang="en-US" altLang="zh-TW" dirty="0" err="1"/>
              <a:t>hamiltonian</a:t>
            </a:r>
            <a:r>
              <a:rPr lang="en-US" altLang="zh-TW" dirty="0"/>
              <a:t>.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25625"/>
            <a:ext cx="4668748" cy="4334324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Add new property: Call property A</a:t>
            </a:r>
          </a:p>
          <a:p>
            <a:r>
              <a:rPr lang="en-US" altLang="zh-TW" dirty="0"/>
              <a:t>Property A:</a:t>
            </a:r>
          </a:p>
          <a:p>
            <a:r>
              <a:rPr lang="en-US" altLang="zh-TW" dirty="0"/>
              <a:t>For any edge e in G is faulty, there are two disjoint spanning paths P and Q of G-{</a:t>
            </a:r>
            <a:r>
              <a:rPr lang="en-US" altLang="zh-TW" dirty="0" err="1"/>
              <a:t>a,b</a:t>
            </a:r>
            <a:r>
              <a:rPr lang="en-US" altLang="zh-TW" dirty="0"/>
              <a:t>}-e such that one of the following three cases holds</a:t>
            </a:r>
          </a:p>
          <a:p>
            <a:r>
              <a:rPr lang="en-US" altLang="zh-TW" dirty="0"/>
              <a:t>P joins p to q and Q joins r to s</a:t>
            </a:r>
            <a:r>
              <a:rPr lang="en-US" altLang="zh-TW" dirty="0">
                <a:sym typeface="Symbol" panose="05050102010706020507" pitchFamily="18" charset="2"/>
              </a:rPr>
              <a:t>.</a:t>
            </a:r>
          </a:p>
          <a:p>
            <a:r>
              <a:rPr lang="en-US" altLang="zh-TW" dirty="0">
                <a:sym typeface="Symbol" panose="05050102010706020507" pitchFamily="18" charset="2"/>
              </a:rPr>
              <a:t>P joins p to r and Q joins q to s.</a:t>
            </a:r>
          </a:p>
          <a:p>
            <a:r>
              <a:rPr lang="en-US" altLang="zh-TW" dirty="0">
                <a:sym typeface="Symbol" panose="05050102010706020507" pitchFamily="18" charset="2"/>
              </a:rPr>
              <a:t>P joins p to s and Q joins q to r.</a:t>
            </a:r>
            <a:endParaRPr lang="en-US" altLang="zh-TW" dirty="0"/>
          </a:p>
        </p:txBody>
      </p:sp>
      <p:grpSp>
        <p:nvGrpSpPr>
          <p:cNvPr id="31" name="群組 30"/>
          <p:cNvGrpSpPr/>
          <p:nvPr/>
        </p:nvGrpSpPr>
        <p:grpSpPr>
          <a:xfrm>
            <a:off x="5920076" y="1755984"/>
            <a:ext cx="1792060" cy="1603665"/>
            <a:chOff x="5920075" y="1755984"/>
            <a:chExt cx="2742365" cy="2454067"/>
          </a:xfrm>
        </p:grpSpPr>
        <p:grpSp>
          <p:nvGrpSpPr>
            <p:cNvPr id="4" name="群組 3"/>
            <p:cNvGrpSpPr/>
            <p:nvPr/>
          </p:nvGrpSpPr>
          <p:grpSpPr>
            <a:xfrm>
              <a:off x="5920075" y="1825625"/>
              <a:ext cx="2444398" cy="2280932"/>
              <a:chOff x="923669" y="1636076"/>
              <a:chExt cx="1737213" cy="1621039"/>
            </a:xfrm>
          </p:grpSpPr>
          <p:sp>
            <p:nvSpPr>
              <p:cNvPr id="5" name="矩形 4"/>
              <p:cNvSpPr/>
              <p:nvPr/>
            </p:nvSpPr>
            <p:spPr>
              <a:xfrm>
                <a:off x="923669" y="1636076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6" name="直線接點 5"/>
              <p:cNvCxnSpPr/>
              <p:nvPr/>
            </p:nvCxnSpPr>
            <p:spPr>
              <a:xfrm flipH="1">
                <a:off x="2582532" y="1900845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直線接點 6"/>
              <p:cNvCxnSpPr/>
              <p:nvPr/>
            </p:nvCxnSpPr>
            <p:spPr>
              <a:xfrm flipH="1" flipV="1">
                <a:off x="2155659" y="1803583"/>
                <a:ext cx="426873" cy="9726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直線接點 7"/>
              <p:cNvCxnSpPr/>
              <p:nvPr/>
            </p:nvCxnSpPr>
            <p:spPr>
              <a:xfrm flipH="1">
                <a:off x="2198886" y="1900845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直線接點 8"/>
              <p:cNvCxnSpPr/>
              <p:nvPr/>
            </p:nvCxnSpPr>
            <p:spPr>
              <a:xfrm flipH="1" flipV="1">
                <a:off x="2198886" y="2765399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線接點 9"/>
              <p:cNvCxnSpPr/>
              <p:nvPr/>
            </p:nvCxnSpPr>
            <p:spPr>
              <a:xfrm flipH="1">
                <a:off x="2252921" y="2943713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橢圓 10"/>
              <p:cNvSpPr/>
              <p:nvPr/>
            </p:nvSpPr>
            <p:spPr>
              <a:xfrm>
                <a:off x="2525795" y="1833302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2" name="橢圓 11"/>
              <p:cNvSpPr/>
              <p:nvPr/>
            </p:nvSpPr>
            <p:spPr>
              <a:xfrm>
                <a:off x="2525795" y="2870766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3" name="橢圓 12"/>
              <p:cNvSpPr/>
              <p:nvPr/>
            </p:nvSpPr>
            <p:spPr>
              <a:xfrm>
                <a:off x="2131342" y="300044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4" name="橢圓 13"/>
              <p:cNvSpPr/>
              <p:nvPr/>
            </p:nvSpPr>
            <p:spPr>
              <a:xfrm>
                <a:off x="2131342" y="2719470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15" name="橢圓 14"/>
              <p:cNvSpPr/>
              <p:nvPr/>
            </p:nvSpPr>
            <p:spPr>
              <a:xfrm>
                <a:off x="2120536" y="1938220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16" name="橢圓 15"/>
              <p:cNvSpPr/>
              <p:nvPr/>
            </p:nvSpPr>
            <p:spPr>
              <a:xfrm>
                <a:off x="2088115" y="1722981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sp>
          <p:nvSpPr>
            <p:cNvPr id="18" name="手繪多邊形 100"/>
            <p:cNvSpPr/>
            <p:nvPr/>
          </p:nvSpPr>
          <p:spPr>
            <a:xfrm>
              <a:off x="6527327" y="3515145"/>
              <a:ext cx="1139561" cy="402964"/>
            </a:xfrm>
            <a:custGeom>
              <a:avLst/>
              <a:gdLst>
                <a:gd name="connsiteX0" fmla="*/ 1090134 w 1139561"/>
                <a:gd name="connsiteY0" fmla="*/ 0 h 1460683"/>
                <a:gd name="connsiteX1" fmla="*/ 151021 w 1139561"/>
                <a:gd name="connsiteY1" fmla="*/ 407773 h 1460683"/>
                <a:gd name="connsiteX2" fmla="*/ 101594 w 1139561"/>
                <a:gd name="connsiteY2" fmla="*/ 1359243 h 1460683"/>
                <a:gd name="connsiteX3" fmla="*/ 1139561 w 1139561"/>
                <a:gd name="connsiteY3" fmla="*/ 1433384 h 1460683"/>
                <a:gd name="connsiteX4" fmla="*/ 1139561 w 1139561"/>
                <a:gd name="connsiteY4" fmla="*/ 1433384 h 14606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9561" h="1460683">
                  <a:moveTo>
                    <a:pt x="1090134" y="0"/>
                  </a:moveTo>
                  <a:cubicBezTo>
                    <a:pt x="702956" y="90616"/>
                    <a:pt x="315778" y="181233"/>
                    <a:pt x="151021" y="407773"/>
                  </a:cubicBezTo>
                  <a:cubicBezTo>
                    <a:pt x="-13736" y="634313"/>
                    <a:pt x="-63163" y="1188308"/>
                    <a:pt x="101594" y="1359243"/>
                  </a:cubicBezTo>
                  <a:cubicBezTo>
                    <a:pt x="266351" y="1530178"/>
                    <a:pt x="1139561" y="1433384"/>
                    <a:pt x="1139561" y="1433384"/>
                  </a:cubicBezTo>
                  <a:lnTo>
                    <a:pt x="1139561" y="1433384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9" name="手繪多邊形 103"/>
            <p:cNvSpPr/>
            <p:nvPr/>
          </p:nvSpPr>
          <p:spPr>
            <a:xfrm>
              <a:off x="6478961" y="2049051"/>
              <a:ext cx="1124470" cy="302740"/>
            </a:xfrm>
            <a:custGeom>
              <a:avLst/>
              <a:gdLst>
                <a:gd name="connsiteX0" fmla="*/ 1112113 w 1124470"/>
                <a:gd name="connsiteY0" fmla="*/ 0 h 302740"/>
                <a:gd name="connsiteX1" fmla="*/ 5 w 1124470"/>
                <a:gd name="connsiteY1" fmla="*/ 271849 h 302740"/>
                <a:gd name="connsiteX2" fmla="*/ 1124470 w 1124470"/>
                <a:gd name="connsiteY2" fmla="*/ 296562 h 302740"/>
                <a:gd name="connsiteX3" fmla="*/ 1124470 w 1124470"/>
                <a:gd name="connsiteY3" fmla="*/ 296562 h 302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24470" h="302740">
                  <a:moveTo>
                    <a:pt x="1112113" y="0"/>
                  </a:moveTo>
                  <a:cubicBezTo>
                    <a:pt x="555029" y="111211"/>
                    <a:pt x="-2054" y="222422"/>
                    <a:pt x="5" y="271849"/>
                  </a:cubicBezTo>
                  <a:cubicBezTo>
                    <a:pt x="2064" y="321276"/>
                    <a:pt x="1124470" y="296562"/>
                    <a:pt x="1124470" y="296562"/>
                  </a:cubicBezTo>
                  <a:lnTo>
                    <a:pt x="1124470" y="296562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1" name="直線接點 20"/>
            <p:cNvCxnSpPr/>
            <p:nvPr/>
          </p:nvCxnSpPr>
          <p:spPr>
            <a:xfrm>
              <a:off x="6229395" y="2647397"/>
              <a:ext cx="199622" cy="57311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文字方塊 21"/>
            <p:cNvSpPr txBox="1"/>
            <p:nvPr/>
          </p:nvSpPr>
          <p:spPr>
            <a:xfrm>
              <a:off x="6168959" y="2747209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e</a:t>
              </a:r>
              <a:endParaRPr lang="zh-TW" altLang="en-US" dirty="0"/>
            </a:p>
          </p:txBody>
        </p:sp>
        <p:sp>
          <p:nvSpPr>
            <p:cNvPr id="24" name="文字方塊 23"/>
            <p:cNvSpPr txBox="1"/>
            <p:nvPr/>
          </p:nvSpPr>
          <p:spPr>
            <a:xfrm>
              <a:off x="8315053" y="1978912"/>
              <a:ext cx="295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a</a:t>
              </a:r>
              <a:endParaRPr lang="zh-TW" altLang="en-US" dirty="0"/>
            </a:p>
          </p:txBody>
        </p:sp>
        <p:sp>
          <p:nvSpPr>
            <p:cNvPr id="25" name="文字方塊 24"/>
            <p:cNvSpPr txBox="1"/>
            <p:nvPr/>
          </p:nvSpPr>
          <p:spPr>
            <a:xfrm>
              <a:off x="7653221" y="3840719"/>
              <a:ext cx="2744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s</a:t>
              </a:r>
              <a:endParaRPr lang="zh-TW" altLang="en-US" dirty="0"/>
            </a:p>
          </p:txBody>
        </p:sp>
        <p:sp>
          <p:nvSpPr>
            <p:cNvPr id="26" name="文字方塊 25"/>
            <p:cNvSpPr txBox="1"/>
            <p:nvPr/>
          </p:nvSpPr>
          <p:spPr>
            <a:xfrm>
              <a:off x="7677039" y="3058956"/>
              <a:ext cx="2648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r</a:t>
              </a:r>
              <a:endParaRPr lang="zh-TW" altLang="en-US" dirty="0"/>
            </a:p>
          </p:txBody>
        </p:sp>
        <p:sp>
          <p:nvSpPr>
            <p:cNvPr id="27" name="文字方塊 26"/>
            <p:cNvSpPr txBox="1"/>
            <p:nvPr/>
          </p:nvSpPr>
          <p:spPr>
            <a:xfrm>
              <a:off x="7627566" y="2356562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q</a:t>
              </a:r>
              <a:endParaRPr lang="zh-TW" altLang="en-US" dirty="0"/>
            </a:p>
          </p:txBody>
        </p:sp>
        <p:sp>
          <p:nvSpPr>
            <p:cNvPr id="28" name="文字方塊 27"/>
            <p:cNvSpPr txBox="1"/>
            <p:nvPr/>
          </p:nvSpPr>
          <p:spPr>
            <a:xfrm>
              <a:off x="7708464" y="1755984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p</a:t>
              </a:r>
              <a:endParaRPr lang="zh-TW" altLang="en-US" dirty="0"/>
            </a:p>
          </p:txBody>
        </p:sp>
        <p:sp>
          <p:nvSpPr>
            <p:cNvPr id="29" name="文字方塊 28"/>
            <p:cNvSpPr txBox="1"/>
            <p:nvPr/>
          </p:nvSpPr>
          <p:spPr>
            <a:xfrm>
              <a:off x="8355946" y="3531961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b</a:t>
              </a:r>
              <a:endParaRPr lang="zh-TW" altLang="en-US" dirty="0"/>
            </a:p>
          </p:txBody>
        </p:sp>
      </p:grpSp>
      <p:grpSp>
        <p:nvGrpSpPr>
          <p:cNvPr id="82" name="群組 81"/>
          <p:cNvGrpSpPr/>
          <p:nvPr/>
        </p:nvGrpSpPr>
        <p:grpSpPr>
          <a:xfrm>
            <a:off x="7881635" y="3359649"/>
            <a:ext cx="1792060" cy="1603665"/>
            <a:chOff x="7881635" y="3359649"/>
            <a:chExt cx="1792060" cy="1603665"/>
          </a:xfrm>
        </p:grpSpPr>
        <p:grpSp>
          <p:nvGrpSpPr>
            <p:cNvPr id="32" name="群組 31"/>
            <p:cNvGrpSpPr/>
            <p:nvPr/>
          </p:nvGrpSpPr>
          <p:grpSpPr>
            <a:xfrm>
              <a:off x="7881635" y="3359649"/>
              <a:ext cx="1792060" cy="1603665"/>
              <a:chOff x="5920075" y="1755984"/>
              <a:chExt cx="2742365" cy="2454067"/>
            </a:xfrm>
          </p:grpSpPr>
          <p:grpSp>
            <p:nvGrpSpPr>
              <p:cNvPr id="33" name="群組 32"/>
              <p:cNvGrpSpPr/>
              <p:nvPr/>
            </p:nvGrpSpPr>
            <p:grpSpPr>
              <a:xfrm>
                <a:off x="5920075" y="1825625"/>
                <a:ext cx="2444398" cy="2280932"/>
                <a:chOff x="923669" y="1636076"/>
                <a:chExt cx="1737213" cy="1621039"/>
              </a:xfrm>
            </p:grpSpPr>
            <p:sp>
              <p:nvSpPr>
                <p:cNvPr id="44" name="矩形 43"/>
                <p:cNvSpPr/>
                <p:nvPr/>
              </p:nvSpPr>
              <p:spPr>
                <a:xfrm>
                  <a:off x="923669" y="1636076"/>
                  <a:ext cx="1512970" cy="1621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cxnSp>
              <p:nvCxnSpPr>
                <p:cNvPr id="45" name="直線接點 44"/>
                <p:cNvCxnSpPr/>
                <p:nvPr/>
              </p:nvCxnSpPr>
              <p:spPr>
                <a:xfrm flipH="1">
                  <a:off x="2582532" y="1900845"/>
                  <a:ext cx="10807" cy="104286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直線接點 45"/>
                <p:cNvCxnSpPr/>
                <p:nvPr/>
              </p:nvCxnSpPr>
              <p:spPr>
                <a:xfrm flipH="1" flipV="1">
                  <a:off x="2155659" y="1803583"/>
                  <a:ext cx="426873" cy="972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直線接點 46"/>
                <p:cNvCxnSpPr/>
                <p:nvPr/>
              </p:nvCxnSpPr>
              <p:spPr>
                <a:xfrm flipH="1">
                  <a:off x="2198886" y="1900845"/>
                  <a:ext cx="383646" cy="13508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直線接點 47"/>
                <p:cNvCxnSpPr/>
                <p:nvPr/>
              </p:nvCxnSpPr>
              <p:spPr>
                <a:xfrm flipH="1" flipV="1">
                  <a:off x="2198886" y="2765399"/>
                  <a:ext cx="383646" cy="1783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直線接點 48"/>
                <p:cNvCxnSpPr/>
                <p:nvPr/>
              </p:nvCxnSpPr>
              <p:spPr>
                <a:xfrm flipH="1">
                  <a:off x="2252921" y="2943713"/>
                  <a:ext cx="329611" cy="12427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" name="橢圓 49"/>
                <p:cNvSpPr/>
                <p:nvPr/>
              </p:nvSpPr>
              <p:spPr>
                <a:xfrm>
                  <a:off x="2525795" y="1833302"/>
                  <a:ext cx="135087" cy="135087"/>
                </a:xfrm>
                <a:prstGeom prst="ellipse">
                  <a:avLst/>
                </a:prstGeom>
                <a:solidFill>
                  <a:srgbClr val="00B0F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51" name="橢圓 50"/>
                <p:cNvSpPr/>
                <p:nvPr/>
              </p:nvSpPr>
              <p:spPr>
                <a:xfrm>
                  <a:off x="2525795" y="2870766"/>
                  <a:ext cx="135087" cy="135087"/>
                </a:xfrm>
                <a:prstGeom prst="ellipse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52" name="橢圓 51"/>
                <p:cNvSpPr/>
                <p:nvPr/>
              </p:nvSpPr>
              <p:spPr>
                <a:xfrm>
                  <a:off x="2131342" y="3000449"/>
                  <a:ext cx="135087" cy="135087"/>
                </a:xfrm>
                <a:prstGeom prst="ellipse">
                  <a:avLst/>
                </a:prstGeom>
                <a:solidFill>
                  <a:srgbClr val="00B0F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53" name="橢圓 52"/>
                <p:cNvSpPr/>
                <p:nvPr/>
              </p:nvSpPr>
              <p:spPr>
                <a:xfrm>
                  <a:off x="2131342" y="2719470"/>
                  <a:ext cx="135087" cy="135087"/>
                </a:xfrm>
                <a:prstGeom prst="ellipse">
                  <a:avLst/>
                </a:prstGeom>
                <a:solidFill>
                  <a:srgbClr val="00B0F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 dirty="0"/>
                </a:p>
              </p:txBody>
            </p:sp>
            <p:sp>
              <p:nvSpPr>
                <p:cNvPr id="54" name="橢圓 53"/>
                <p:cNvSpPr/>
                <p:nvPr/>
              </p:nvSpPr>
              <p:spPr>
                <a:xfrm>
                  <a:off x="2120536" y="1938220"/>
                  <a:ext cx="135087" cy="135087"/>
                </a:xfrm>
                <a:prstGeom prst="ellipse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 dirty="0"/>
                </a:p>
              </p:txBody>
            </p:sp>
            <p:sp>
              <p:nvSpPr>
                <p:cNvPr id="55" name="橢圓 54"/>
                <p:cNvSpPr/>
                <p:nvPr/>
              </p:nvSpPr>
              <p:spPr>
                <a:xfrm>
                  <a:off x="2088115" y="1722981"/>
                  <a:ext cx="135087" cy="135087"/>
                </a:xfrm>
                <a:prstGeom prst="ellipse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</p:grpSp>
          <p:cxnSp>
            <p:nvCxnSpPr>
              <p:cNvPr id="36" name="直線接點 35"/>
              <p:cNvCxnSpPr/>
              <p:nvPr/>
            </p:nvCxnSpPr>
            <p:spPr>
              <a:xfrm>
                <a:off x="6229395" y="2647397"/>
                <a:ext cx="199622" cy="573110"/>
              </a:xfrm>
              <a:prstGeom prst="line">
                <a:avLst/>
              </a:pr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文字方塊 36"/>
              <p:cNvSpPr txBox="1"/>
              <p:nvPr/>
            </p:nvSpPr>
            <p:spPr>
              <a:xfrm>
                <a:off x="6168959" y="2747209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dirty="0"/>
                  <a:t>e</a:t>
                </a:r>
                <a:endParaRPr lang="zh-TW" altLang="en-US" dirty="0"/>
              </a:p>
            </p:txBody>
          </p:sp>
          <p:sp>
            <p:nvSpPr>
              <p:cNvPr id="38" name="文字方塊 37"/>
              <p:cNvSpPr txBox="1"/>
              <p:nvPr/>
            </p:nvSpPr>
            <p:spPr>
              <a:xfrm>
                <a:off x="8315053" y="1978912"/>
                <a:ext cx="29527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dirty="0"/>
                  <a:t>a</a:t>
                </a:r>
                <a:endParaRPr lang="zh-TW" altLang="en-US" dirty="0"/>
              </a:p>
            </p:txBody>
          </p:sp>
          <p:sp>
            <p:nvSpPr>
              <p:cNvPr id="39" name="文字方塊 38"/>
              <p:cNvSpPr txBox="1"/>
              <p:nvPr/>
            </p:nvSpPr>
            <p:spPr>
              <a:xfrm>
                <a:off x="7653221" y="3840719"/>
                <a:ext cx="27443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dirty="0"/>
                  <a:t>s</a:t>
                </a:r>
                <a:endParaRPr lang="zh-TW" altLang="en-US" dirty="0"/>
              </a:p>
            </p:txBody>
          </p:sp>
          <p:sp>
            <p:nvSpPr>
              <p:cNvPr id="40" name="文字方塊 39"/>
              <p:cNvSpPr txBox="1"/>
              <p:nvPr/>
            </p:nvSpPr>
            <p:spPr>
              <a:xfrm>
                <a:off x="7677039" y="3058956"/>
                <a:ext cx="2648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dirty="0"/>
                  <a:t>r</a:t>
                </a:r>
                <a:endParaRPr lang="zh-TW" altLang="en-US" dirty="0"/>
              </a:p>
            </p:txBody>
          </p:sp>
          <p:sp>
            <p:nvSpPr>
              <p:cNvPr id="41" name="文字方塊 40"/>
              <p:cNvSpPr txBox="1"/>
              <p:nvPr/>
            </p:nvSpPr>
            <p:spPr>
              <a:xfrm>
                <a:off x="7627566" y="2356562"/>
                <a:ext cx="3064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dirty="0"/>
                  <a:t>q</a:t>
                </a:r>
                <a:endParaRPr lang="zh-TW" altLang="en-US" dirty="0"/>
              </a:p>
            </p:txBody>
          </p:sp>
          <p:sp>
            <p:nvSpPr>
              <p:cNvPr id="42" name="文字方塊 41"/>
              <p:cNvSpPr txBox="1"/>
              <p:nvPr/>
            </p:nvSpPr>
            <p:spPr>
              <a:xfrm>
                <a:off x="7708464" y="1755984"/>
                <a:ext cx="3064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dirty="0"/>
                  <a:t>p</a:t>
                </a:r>
                <a:endParaRPr lang="zh-TW" altLang="en-US" dirty="0"/>
              </a:p>
            </p:txBody>
          </p:sp>
          <p:sp>
            <p:nvSpPr>
              <p:cNvPr id="43" name="文字方塊 42"/>
              <p:cNvSpPr txBox="1"/>
              <p:nvPr/>
            </p:nvSpPr>
            <p:spPr>
              <a:xfrm>
                <a:off x="8355946" y="3531961"/>
                <a:ext cx="3064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dirty="0"/>
                  <a:t>b</a:t>
                </a:r>
                <a:endParaRPr lang="zh-TW" altLang="en-US" dirty="0"/>
              </a:p>
            </p:txBody>
          </p:sp>
        </p:grpSp>
        <p:sp>
          <p:nvSpPr>
            <p:cNvPr id="56" name="手繪多邊形: 圖案 55"/>
            <p:cNvSpPr/>
            <p:nvPr/>
          </p:nvSpPr>
          <p:spPr>
            <a:xfrm>
              <a:off x="8268546" y="3513762"/>
              <a:ext cx="885728" cy="934948"/>
            </a:xfrm>
            <a:custGeom>
              <a:avLst/>
              <a:gdLst>
                <a:gd name="connsiteX0" fmla="*/ 762438 w 885728"/>
                <a:gd name="connsiteY0" fmla="*/ 0 h 934948"/>
                <a:gd name="connsiteX1" fmla="*/ 115166 w 885728"/>
                <a:gd name="connsiteY1" fmla="*/ 287676 h 934948"/>
                <a:gd name="connsiteX2" fmla="*/ 74070 w 885728"/>
                <a:gd name="connsiteY2" fmla="*/ 739739 h 934948"/>
                <a:gd name="connsiteX3" fmla="*/ 885728 w 885728"/>
                <a:gd name="connsiteY3" fmla="*/ 934948 h 934948"/>
                <a:gd name="connsiteX4" fmla="*/ 885728 w 885728"/>
                <a:gd name="connsiteY4" fmla="*/ 934948 h 934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5728" h="934948">
                  <a:moveTo>
                    <a:pt x="762438" y="0"/>
                  </a:moveTo>
                  <a:cubicBezTo>
                    <a:pt x="496166" y="82193"/>
                    <a:pt x="229894" y="164386"/>
                    <a:pt x="115166" y="287676"/>
                  </a:cubicBezTo>
                  <a:cubicBezTo>
                    <a:pt x="438" y="410966"/>
                    <a:pt x="-54357" y="631860"/>
                    <a:pt x="74070" y="739739"/>
                  </a:cubicBezTo>
                  <a:cubicBezTo>
                    <a:pt x="202497" y="847618"/>
                    <a:pt x="885728" y="934948"/>
                    <a:pt x="885728" y="934948"/>
                  </a:cubicBezTo>
                  <a:lnTo>
                    <a:pt x="885728" y="934948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7" name="手繪多邊形: 圖案 56"/>
            <p:cNvSpPr/>
            <p:nvPr/>
          </p:nvSpPr>
          <p:spPr>
            <a:xfrm>
              <a:off x="8352729" y="3770616"/>
              <a:ext cx="709078" cy="924674"/>
            </a:xfrm>
            <a:custGeom>
              <a:avLst/>
              <a:gdLst>
                <a:gd name="connsiteX0" fmla="*/ 657707 w 709078"/>
                <a:gd name="connsiteY0" fmla="*/ 0 h 924674"/>
                <a:gd name="connsiteX1" fmla="*/ 161 w 709078"/>
                <a:gd name="connsiteY1" fmla="*/ 554804 h 924674"/>
                <a:gd name="connsiteX2" fmla="*/ 709078 w 709078"/>
                <a:gd name="connsiteY2" fmla="*/ 924674 h 924674"/>
                <a:gd name="connsiteX3" fmla="*/ 709078 w 709078"/>
                <a:gd name="connsiteY3" fmla="*/ 924674 h 924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9078" h="924674">
                  <a:moveTo>
                    <a:pt x="657707" y="0"/>
                  </a:moveTo>
                  <a:cubicBezTo>
                    <a:pt x="324653" y="200346"/>
                    <a:pt x="-8401" y="400692"/>
                    <a:pt x="161" y="554804"/>
                  </a:cubicBezTo>
                  <a:cubicBezTo>
                    <a:pt x="8723" y="708916"/>
                    <a:pt x="709078" y="924674"/>
                    <a:pt x="709078" y="924674"/>
                  </a:cubicBezTo>
                  <a:lnTo>
                    <a:pt x="709078" y="924674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84" name="群組 83"/>
          <p:cNvGrpSpPr/>
          <p:nvPr/>
        </p:nvGrpSpPr>
        <p:grpSpPr>
          <a:xfrm>
            <a:off x="9671732" y="5063447"/>
            <a:ext cx="1792060" cy="1603665"/>
            <a:chOff x="5920075" y="1755984"/>
            <a:chExt cx="2742365" cy="2454067"/>
          </a:xfrm>
        </p:grpSpPr>
        <p:grpSp>
          <p:nvGrpSpPr>
            <p:cNvPr id="87" name="群組 86"/>
            <p:cNvGrpSpPr/>
            <p:nvPr/>
          </p:nvGrpSpPr>
          <p:grpSpPr>
            <a:xfrm>
              <a:off x="5920075" y="1825625"/>
              <a:ext cx="2444398" cy="2280932"/>
              <a:chOff x="923669" y="1636076"/>
              <a:chExt cx="1737213" cy="1621039"/>
            </a:xfrm>
          </p:grpSpPr>
          <p:sp>
            <p:nvSpPr>
              <p:cNvPr id="96" name="矩形 95"/>
              <p:cNvSpPr/>
              <p:nvPr/>
            </p:nvSpPr>
            <p:spPr>
              <a:xfrm>
                <a:off x="923669" y="1636076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97" name="直線接點 96"/>
              <p:cNvCxnSpPr/>
              <p:nvPr/>
            </p:nvCxnSpPr>
            <p:spPr>
              <a:xfrm flipH="1">
                <a:off x="2582532" y="1900845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直線接點 97"/>
              <p:cNvCxnSpPr/>
              <p:nvPr/>
            </p:nvCxnSpPr>
            <p:spPr>
              <a:xfrm flipH="1" flipV="1">
                <a:off x="2155659" y="1803583"/>
                <a:ext cx="426873" cy="9726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直線接點 98"/>
              <p:cNvCxnSpPr/>
              <p:nvPr/>
            </p:nvCxnSpPr>
            <p:spPr>
              <a:xfrm flipH="1">
                <a:off x="2198886" y="1900845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直線接點 99"/>
              <p:cNvCxnSpPr/>
              <p:nvPr/>
            </p:nvCxnSpPr>
            <p:spPr>
              <a:xfrm flipH="1" flipV="1">
                <a:off x="2198886" y="2765399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直線接點 100"/>
              <p:cNvCxnSpPr/>
              <p:nvPr/>
            </p:nvCxnSpPr>
            <p:spPr>
              <a:xfrm flipH="1">
                <a:off x="2252921" y="2943713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" name="橢圓 101"/>
              <p:cNvSpPr/>
              <p:nvPr/>
            </p:nvSpPr>
            <p:spPr>
              <a:xfrm>
                <a:off x="2525795" y="1833302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3" name="橢圓 102"/>
              <p:cNvSpPr/>
              <p:nvPr/>
            </p:nvSpPr>
            <p:spPr>
              <a:xfrm>
                <a:off x="2525795" y="2870766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4" name="橢圓 103"/>
              <p:cNvSpPr/>
              <p:nvPr/>
            </p:nvSpPr>
            <p:spPr>
              <a:xfrm>
                <a:off x="2131342" y="300044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5" name="橢圓 104"/>
              <p:cNvSpPr/>
              <p:nvPr/>
            </p:nvSpPr>
            <p:spPr>
              <a:xfrm>
                <a:off x="2131342" y="2719470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106" name="橢圓 105"/>
              <p:cNvSpPr/>
              <p:nvPr/>
            </p:nvSpPr>
            <p:spPr>
              <a:xfrm>
                <a:off x="2120536" y="1938220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107" name="橢圓 106"/>
              <p:cNvSpPr/>
              <p:nvPr/>
            </p:nvSpPr>
            <p:spPr>
              <a:xfrm>
                <a:off x="2088115" y="1722981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cxnSp>
          <p:nvCxnSpPr>
            <p:cNvPr id="88" name="直線接點 87"/>
            <p:cNvCxnSpPr/>
            <p:nvPr/>
          </p:nvCxnSpPr>
          <p:spPr>
            <a:xfrm>
              <a:off x="6229395" y="2647397"/>
              <a:ext cx="199622" cy="57311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文字方塊 88"/>
            <p:cNvSpPr txBox="1"/>
            <p:nvPr/>
          </p:nvSpPr>
          <p:spPr>
            <a:xfrm>
              <a:off x="6168959" y="2747209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e</a:t>
              </a:r>
              <a:endParaRPr lang="zh-TW" altLang="en-US" dirty="0"/>
            </a:p>
          </p:txBody>
        </p:sp>
        <p:sp>
          <p:nvSpPr>
            <p:cNvPr id="90" name="文字方塊 89"/>
            <p:cNvSpPr txBox="1"/>
            <p:nvPr/>
          </p:nvSpPr>
          <p:spPr>
            <a:xfrm>
              <a:off x="8315053" y="1978912"/>
              <a:ext cx="295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a</a:t>
              </a:r>
              <a:endParaRPr lang="zh-TW" altLang="en-US" dirty="0"/>
            </a:p>
          </p:txBody>
        </p:sp>
        <p:sp>
          <p:nvSpPr>
            <p:cNvPr id="91" name="文字方塊 90"/>
            <p:cNvSpPr txBox="1"/>
            <p:nvPr/>
          </p:nvSpPr>
          <p:spPr>
            <a:xfrm>
              <a:off x="7653221" y="3840719"/>
              <a:ext cx="2744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s</a:t>
              </a:r>
              <a:endParaRPr lang="zh-TW" altLang="en-US" dirty="0"/>
            </a:p>
          </p:txBody>
        </p:sp>
        <p:sp>
          <p:nvSpPr>
            <p:cNvPr id="92" name="文字方塊 91"/>
            <p:cNvSpPr txBox="1"/>
            <p:nvPr/>
          </p:nvSpPr>
          <p:spPr>
            <a:xfrm>
              <a:off x="7677039" y="3058956"/>
              <a:ext cx="2648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r</a:t>
              </a:r>
              <a:endParaRPr lang="zh-TW" altLang="en-US" dirty="0"/>
            </a:p>
          </p:txBody>
        </p:sp>
        <p:sp>
          <p:nvSpPr>
            <p:cNvPr id="93" name="文字方塊 92"/>
            <p:cNvSpPr txBox="1"/>
            <p:nvPr/>
          </p:nvSpPr>
          <p:spPr>
            <a:xfrm>
              <a:off x="7627566" y="2356562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q</a:t>
              </a:r>
              <a:endParaRPr lang="zh-TW" altLang="en-US" dirty="0"/>
            </a:p>
          </p:txBody>
        </p:sp>
        <p:sp>
          <p:nvSpPr>
            <p:cNvPr id="94" name="文字方塊 93"/>
            <p:cNvSpPr txBox="1"/>
            <p:nvPr/>
          </p:nvSpPr>
          <p:spPr>
            <a:xfrm>
              <a:off x="7708464" y="1755984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p</a:t>
              </a:r>
              <a:endParaRPr lang="zh-TW" altLang="en-US" dirty="0"/>
            </a:p>
          </p:txBody>
        </p:sp>
        <p:sp>
          <p:nvSpPr>
            <p:cNvPr id="95" name="文字方塊 94"/>
            <p:cNvSpPr txBox="1"/>
            <p:nvPr/>
          </p:nvSpPr>
          <p:spPr>
            <a:xfrm>
              <a:off x="8355946" y="3531961"/>
              <a:ext cx="3064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/>
                <a:t>b</a:t>
              </a:r>
              <a:endParaRPr lang="zh-TW" altLang="en-US" dirty="0"/>
            </a:p>
          </p:txBody>
        </p:sp>
      </p:grpSp>
      <p:sp>
        <p:nvSpPr>
          <p:cNvPr id="108" name="手繪多邊形: 圖案 107"/>
          <p:cNvSpPr/>
          <p:nvPr/>
        </p:nvSpPr>
        <p:spPr>
          <a:xfrm>
            <a:off x="10069450" y="5250094"/>
            <a:ext cx="769786" cy="1202077"/>
          </a:xfrm>
          <a:custGeom>
            <a:avLst/>
            <a:gdLst>
              <a:gd name="connsiteX0" fmla="*/ 718415 w 769786"/>
              <a:gd name="connsiteY0" fmla="*/ 0 h 1202077"/>
              <a:gd name="connsiteX1" fmla="*/ 112240 w 769786"/>
              <a:gd name="connsiteY1" fmla="*/ 195209 h 1202077"/>
              <a:gd name="connsiteX2" fmla="*/ 60869 w 769786"/>
              <a:gd name="connsiteY2" fmla="*/ 904126 h 1202077"/>
              <a:gd name="connsiteX3" fmla="*/ 769786 w 769786"/>
              <a:gd name="connsiteY3" fmla="*/ 1202077 h 1202077"/>
              <a:gd name="connsiteX4" fmla="*/ 769786 w 769786"/>
              <a:gd name="connsiteY4" fmla="*/ 1202077 h 1202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786" h="1202077">
                <a:moveTo>
                  <a:pt x="718415" y="0"/>
                </a:moveTo>
                <a:cubicBezTo>
                  <a:pt x="470123" y="22260"/>
                  <a:pt x="221831" y="44521"/>
                  <a:pt x="112240" y="195209"/>
                </a:cubicBezTo>
                <a:cubicBezTo>
                  <a:pt x="2649" y="345897"/>
                  <a:pt x="-48722" y="736315"/>
                  <a:pt x="60869" y="904126"/>
                </a:cubicBezTo>
                <a:cubicBezTo>
                  <a:pt x="170460" y="1071937"/>
                  <a:pt x="769786" y="1202077"/>
                  <a:pt x="769786" y="1202077"/>
                </a:cubicBezTo>
                <a:lnTo>
                  <a:pt x="769786" y="120207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9" name="手繪多邊形: 圖案 108"/>
          <p:cNvSpPr/>
          <p:nvPr/>
        </p:nvSpPr>
        <p:spPr>
          <a:xfrm>
            <a:off x="10222486" y="5435029"/>
            <a:ext cx="657847" cy="708917"/>
          </a:xfrm>
          <a:custGeom>
            <a:avLst/>
            <a:gdLst>
              <a:gd name="connsiteX0" fmla="*/ 657847 w 657847"/>
              <a:gd name="connsiteY0" fmla="*/ 0 h 708917"/>
              <a:gd name="connsiteX1" fmla="*/ 301 w 657847"/>
              <a:gd name="connsiteY1" fmla="*/ 339047 h 708917"/>
              <a:gd name="connsiteX2" fmla="*/ 565379 w 657847"/>
              <a:gd name="connsiteY2" fmla="*/ 708917 h 708917"/>
              <a:gd name="connsiteX3" fmla="*/ 565379 w 657847"/>
              <a:gd name="connsiteY3" fmla="*/ 708917 h 708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7847" h="708917">
                <a:moveTo>
                  <a:pt x="657847" y="0"/>
                </a:moveTo>
                <a:cubicBezTo>
                  <a:pt x="336779" y="110447"/>
                  <a:pt x="15712" y="220894"/>
                  <a:pt x="301" y="339047"/>
                </a:cubicBezTo>
                <a:cubicBezTo>
                  <a:pt x="-15110" y="457200"/>
                  <a:pt x="565379" y="708917"/>
                  <a:pt x="565379" y="708917"/>
                </a:cubicBezTo>
                <a:lnTo>
                  <a:pt x="565379" y="708917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82110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Theorem 4.  Let G  and H are </a:t>
            </a:r>
            <a:r>
              <a:rPr lang="en-US" altLang="zh-TW" dirty="0">
                <a:solidFill>
                  <a:srgbClr val="FF0000"/>
                </a:solidFill>
              </a:rPr>
              <a:t>super</a:t>
            </a:r>
            <a:r>
              <a:rPr lang="en-US" altLang="zh-TW" dirty="0"/>
              <a:t> graph with 1p fault tolerant </a:t>
            </a:r>
            <a:r>
              <a:rPr lang="en-US" altLang="zh-TW" dirty="0" err="1"/>
              <a:t>hamiltonian</a:t>
            </a:r>
            <a:r>
              <a:rPr lang="en-US" altLang="zh-TW" dirty="0"/>
              <a:t> and property A.  Then the edge join of G and H is a nice graph K, 1p fault tolerant </a:t>
            </a:r>
            <a:r>
              <a:rPr lang="en-US" altLang="zh-TW" dirty="0" err="1"/>
              <a:t>hamiltonian</a:t>
            </a:r>
            <a:r>
              <a:rPr lang="en-US" altLang="zh-TW" dirty="0"/>
              <a:t>  and property A.</a:t>
            </a:r>
          </a:p>
          <a:p>
            <a:r>
              <a:rPr lang="en-US" altLang="zh-TW" dirty="0"/>
              <a:t>Proof.  By theorem 1, K is nice.</a:t>
            </a:r>
          </a:p>
          <a:p>
            <a:r>
              <a:rPr lang="en-US" altLang="zh-TW" dirty="0"/>
              <a:t>By Theorem 3, K is 1p fault tolerant </a:t>
            </a:r>
            <a:r>
              <a:rPr lang="en-US" altLang="zh-TW" dirty="0" err="1"/>
              <a:t>hamiltonian</a:t>
            </a:r>
            <a:r>
              <a:rPr lang="en-US" altLang="zh-TW" dirty="0"/>
              <a:t>.</a:t>
            </a:r>
          </a:p>
          <a:p>
            <a:r>
              <a:rPr lang="en-US" altLang="zh-TW" dirty="0"/>
              <a:t>Thus, we need the property A</a:t>
            </a:r>
          </a:p>
        </p:txBody>
      </p:sp>
    </p:spTree>
    <p:extLst>
      <p:ext uri="{BB962C8B-B14F-4D97-AF65-F5344CB8AC3E}">
        <p14:creationId xmlns:p14="http://schemas.microsoft.com/office/powerpoint/2010/main" val="33544380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546297" y="1026476"/>
            <a:ext cx="1512970" cy="16210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6" name="直線接點 5"/>
          <p:cNvCxnSpPr/>
          <p:nvPr/>
        </p:nvCxnSpPr>
        <p:spPr>
          <a:xfrm flipH="1">
            <a:off x="2205160" y="1291245"/>
            <a:ext cx="10807" cy="10428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/>
        </p:nvCxnSpPr>
        <p:spPr>
          <a:xfrm flipH="1" flipV="1">
            <a:off x="1778287" y="1193983"/>
            <a:ext cx="426873" cy="97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/>
        </p:nvCxnSpPr>
        <p:spPr>
          <a:xfrm flipH="1">
            <a:off x="1821514" y="1291245"/>
            <a:ext cx="383646" cy="135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/>
        </p:nvCxnSpPr>
        <p:spPr>
          <a:xfrm flipH="1" flipV="1">
            <a:off x="1821514" y="2155799"/>
            <a:ext cx="383646" cy="178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/>
          <p:nvPr/>
        </p:nvCxnSpPr>
        <p:spPr>
          <a:xfrm flipH="1">
            <a:off x="1875549" y="2334113"/>
            <a:ext cx="329611" cy="1242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橢圓 10"/>
          <p:cNvSpPr/>
          <p:nvPr/>
        </p:nvSpPr>
        <p:spPr>
          <a:xfrm>
            <a:off x="2148423" y="1223702"/>
            <a:ext cx="135087" cy="1350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橢圓 11"/>
          <p:cNvSpPr/>
          <p:nvPr/>
        </p:nvSpPr>
        <p:spPr>
          <a:xfrm>
            <a:off x="2148423" y="2261166"/>
            <a:ext cx="135087" cy="1350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/>
          <p:cNvSpPr/>
          <p:nvPr/>
        </p:nvSpPr>
        <p:spPr>
          <a:xfrm>
            <a:off x="1753970" y="2390849"/>
            <a:ext cx="135087" cy="13508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橢圓 13"/>
          <p:cNvSpPr/>
          <p:nvPr/>
        </p:nvSpPr>
        <p:spPr>
          <a:xfrm>
            <a:off x="1753970" y="2109870"/>
            <a:ext cx="135087" cy="13508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5" name="橢圓 14"/>
          <p:cNvSpPr/>
          <p:nvPr/>
        </p:nvSpPr>
        <p:spPr>
          <a:xfrm>
            <a:off x="1743164" y="1328620"/>
            <a:ext cx="135087" cy="1350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橢圓 15"/>
          <p:cNvSpPr/>
          <p:nvPr/>
        </p:nvSpPr>
        <p:spPr>
          <a:xfrm>
            <a:off x="1710743" y="1113381"/>
            <a:ext cx="135087" cy="1350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 16"/>
          <p:cNvSpPr/>
          <p:nvPr/>
        </p:nvSpPr>
        <p:spPr>
          <a:xfrm flipH="1" flipV="1">
            <a:off x="2619875" y="953529"/>
            <a:ext cx="1512970" cy="16210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8" name="直線接點 17"/>
          <p:cNvCxnSpPr/>
          <p:nvPr/>
        </p:nvCxnSpPr>
        <p:spPr>
          <a:xfrm flipV="1">
            <a:off x="2463175" y="1266930"/>
            <a:ext cx="10807" cy="10428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/>
          <p:cNvCxnSpPr/>
          <p:nvPr/>
        </p:nvCxnSpPr>
        <p:spPr>
          <a:xfrm>
            <a:off x="2473982" y="2309798"/>
            <a:ext cx="426873" cy="972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/>
          <p:cNvCxnSpPr/>
          <p:nvPr/>
        </p:nvCxnSpPr>
        <p:spPr>
          <a:xfrm flipV="1">
            <a:off x="2473982" y="2174712"/>
            <a:ext cx="383646" cy="135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/>
          <p:nvPr/>
        </p:nvCxnSpPr>
        <p:spPr>
          <a:xfrm>
            <a:off x="2473982" y="1266930"/>
            <a:ext cx="383646" cy="178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接點 21"/>
          <p:cNvCxnSpPr/>
          <p:nvPr/>
        </p:nvCxnSpPr>
        <p:spPr>
          <a:xfrm flipV="1">
            <a:off x="2473982" y="1142650"/>
            <a:ext cx="329611" cy="1242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橢圓 22"/>
          <p:cNvSpPr/>
          <p:nvPr/>
        </p:nvSpPr>
        <p:spPr>
          <a:xfrm flipH="1" flipV="1">
            <a:off x="2395632" y="2242255"/>
            <a:ext cx="135087" cy="1350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橢圓 23"/>
          <p:cNvSpPr/>
          <p:nvPr/>
        </p:nvSpPr>
        <p:spPr>
          <a:xfrm flipH="1" flipV="1">
            <a:off x="2395632" y="1204790"/>
            <a:ext cx="135087" cy="1350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 flipH="1" flipV="1">
            <a:off x="2790085" y="1075107"/>
            <a:ext cx="135087" cy="13508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橢圓 25"/>
          <p:cNvSpPr/>
          <p:nvPr/>
        </p:nvSpPr>
        <p:spPr>
          <a:xfrm flipH="1" flipV="1">
            <a:off x="2790085" y="1356087"/>
            <a:ext cx="135087" cy="13508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 flipH="1" flipV="1">
            <a:off x="2800892" y="2137337"/>
            <a:ext cx="135087" cy="1350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橢圓 27"/>
          <p:cNvSpPr/>
          <p:nvPr/>
        </p:nvSpPr>
        <p:spPr>
          <a:xfrm flipH="1" flipV="1">
            <a:off x="2833312" y="2352576"/>
            <a:ext cx="135087" cy="1350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9" name="直線接點 28"/>
          <p:cNvCxnSpPr>
            <a:stCxn id="16" idx="6"/>
            <a:endCxn id="25" idx="6"/>
          </p:cNvCxnSpPr>
          <p:nvPr/>
        </p:nvCxnSpPr>
        <p:spPr>
          <a:xfrm flipV="1">
            <a:off x="1845830" y="1142650"/>
            <a:ext cx="944255" cy="382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接點 29"/>
          <p:cNvCxnSpPr>
            <a:stCxn id="15" idx="5"/>
            <a:endCxn id="26" idx="6"/>
          </p:cNvCxnSpPr>
          <p:nvPr/>
        </p:nvCxnSpPr>
        <p:spPr>
          <a:xfrm flipV="1">
            <a:off x="1858467" y="1423630"/>
            <a:ext cx="931617" cy="202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接點 30"/>
          <p:cNvCxnSpPr>
            <a:stCxn id="14" idx="6"/>
            <a:endCxn id="27" idx="4"/>
          </p:cNvCxnSpPr>
          <p:nvPr/>
        </p:nvCxnSpPr>
        <p:spPr>
          <a:xfrm flipV="1">
            <a:off x="1889057" y="2137337"/>
            <a:ext cx="979378" cy="400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接點 31"/>
          <p:cNvCxnSpPr>
            <a:stCxn id="13" idx="5"/>
            <a:endCxn id="28" idx="6"/>
          </p:cNvCxnSpPr>
          <p:nvPr/>
        </p:nvCxnSpPr>
        <p:spPr>
          <a:xfrm flipV="1">
            <a:off x="1869274" y="2420119"/>
            <a:ext cx="964038" cy="860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/>
          <p:cNvCxnSpPr/>
          <p:nvPr/>
        </p:nvCxnSpPr>
        <p:spPr>
          <a:xfrm>
            <a:off x="703673" y="1284267"/>
            <a:ext cx="10807" cy="1042868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4" name="橢圓 33"/>
          <p:cNvSpPr/>
          <p:nvPr/>
        </p:nvSpPr>
        <p:spPr>
          <a:xfrm flipH="1">
            <a:off x="636130" y="1216723"/>
            <a:ext cx="135087" cy="1350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5" name="橢圓 34"/>
          <p:cNvSpPr/>
          <p:nvPr/>
        </p:nvSpPr>
        <p:spPr>
          <a:xfrm flipH="1">
            <a:off x="636130" y="2254188"/>
            <a:ext cx="135087" cy="1350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文字方塊 35"/>
          <p:cNvSpPr txBox="1"/>
          <p:nvPr/>
        </p:nvSpPr>
        <p:spPr>
          <a:xfrm>
            <a:off x="814445" y="1106579"/>
            <a:ext cx="560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a</a:t>
            </a:r>
            <a:endParaRPr lang="zh-TW" altLang="en-US" dirty="0"/>
          </a:p>
        </p:txBody>
      </p:sp>
      <p:sp>
        <p:nvSpPr>
          <p:cNvPr id="37" name="文字方塊 36"/>
          <p:cNvSpPr txBox="1"/>
          <p:nvPr/>
        </p:nvSpPr>
        <p:spPr>
          <a:xfrm>
            <a:off x="789454" y="2099023"/>
            <a:ext cx="560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b</a:t>
            </a:r>
            <a:endParaRPr lang="zh-TW" altLang="en-US" dirty="0"/>
          </a:p>
        </p:txBody>
      </p:sp>
      <p:sp>
        <p:nvSpPr>
          <p:cNvPr id="38" name="矩形 37"/>
          <p:cNvSpPr/>
          <p:nvPr/>
        </p:nvSpPr>
        <p:spPr>
          <a:xfrm>
            <a:off x="6486180" y="1026476"/>
            <a:ext cx="1512970" cy="16210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9" name="直線接點 38"/>
          <p:cNvCxnSpPr/>
          <p:nvPr/>
        </p:nvCxnSpPr>
        <p:spPr>
          <a:xfrm flipH="1">
            <a:off x="8145043" y="1291245"/>
            <a:ext cx="10807" cy="10428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接點 39"/>
          <p:cNvCxnSpPr/>
          <p:nvPr/>
        </p:nvCxnSpPr>
        <p:spPr>
          <a:xfrm flipH="1" flipV="1">
            <a:off x="7718170" y="1193983"/>
            <a:ext cx="426873" cy="972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接點 40"/>
          <p:cNvCxnSpPr/>
          <p:nvPr/>
        </p:nvCxnSpPr>
        <p:spPr>
          <a:xfrm flipH="1">
            <a:off x="7761397" y="1291245"/>
            <a:ext cx="383646" cy="135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接點 41"/>
          <p:cNvCxnSpPr/>
          <p:nvPr/>
        </p:nvCxnSpPr>
        <p:spPr>
          <a:xfrm flipH="1" flipV="1">
            <a:off x="7761397" y="2155799"/>
            <a:ext cx="383646" cy="178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接點 42"/>
          <p:cNvCxnSpPr/>
          <p:nvPr/>
        </p:nvCxnSpPr>
        <p:spPr>
          <a:xfrm flipH="1">
            <a:off x="7815432" y="2334113"/>
            <a:ext cx="329611" cy="1242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橢圓 43"/>
          <p:cNvSpPr/>
          <p:nvPr/>
        </p:nvSpPr>
        <p:spPr>
          <a:xfrm>
            <a:off x="8088306" y="1223702"/>
            <a:ext cx="135087" cy="1350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5" name="橢圓 44"/>
          <p:cNvSpPr/>
          <p:nvPr/>
        </p:nvSpPr>
        <p:spPr>
          <a:xfrm>
            <a:off x="8088306" y="2261166"/>
            <a:ext cx="135087" cy="1350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橢圓 45"/>
          <p:cNvSpPr/>
          <p:nvPr/>
        </p:nvSpPr>
        <p:spPr>
          <a:xfrm>
            <a:off x="7693853" y="2390849"/>
            <a:ext cx="135087" cy="13508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7" name="橢圓 46"/>
          <p:cNvSpPr/>
          <p:nvPr/>
        </p:nvSpPr>
        <p:spPr>
          <a:xfrm>
            <a:off x="7693853" y="2109870"/>
            <a:ext cx="135087" cy="13508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8" name="橢圓 47"/>
          <p:cNvSpPr/>
          <p:nvPr/>
        </p:nvSpPr>
        <p:spPr>
          <a:xfrm>
            <a:off x="7683047" y="1328620"/>
            <a:ext cx="135087" cy="1350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9" name="橢圓 48"/>
          <p:cNvSpPr/>
          <p:nvPr/>
        </p:nvSpPr>
        <p:spPr>
          <a:xfrm>
            <a:off x="7650626" y="1113381"/>
            <a:ext cx="135087" cy="1350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0" name="矩形 49"/>
          <p:cNvSpPr/>
          <p:nvPr/>
        </p:nvSpPr>
        <p:spPr>
          <a:xfrm flipH="1" flipV="1">
            <a:off x="8559758" y="953529"/>
            <a:ext cx="1512970" cy="16210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1" name="直線接點 50"/>
          <p:cNvCxnSpPr/>
          <p:nvPr/>
        </p:nvCxnSpPr>
        <p:spPr>
          <a:xfrm flipV="1">
            <a:off x="8403058" y="1266930"/>
            <a:ext cx="10807" cy="10428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接點 51"/>
          <p:cNvCxnSpPr/>
          <p:nvPr/>
        </p:nvCxnSpPr>
        <p:spPr>
          <a:xfrm>
            <a:off x="8413865" y="2309798"/>
            <a:ext cx="426873" cy="972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接點 52"/>
          <p:cNvCxnSpPr/>
          <p:nvPr/>
        </p:nvCxnSpPr>
        <p:spPr>
          <a:xfrm flipV="1">
            <a:off x="8413865" y="2174712"/>
            <a:ext cx="383646" cy="135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接點 53"/>
          <p:cNvCxnSpPr/>
          <p:nvPr/>
        </p:nvCxnSpPr>
        <p:spPr>
          <a:xfrm>
            <a:off x="8413865" y="1266930"/>
            <a:ext cx="383646" cy="178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接點 54"/>
          <p:cNvCxnSpPr/>
          <p:nvPr/>
        </p:nvCxnSpPr>
        <p:spPr>
          <a:xfrm flipV="1">
            <a:off x="8413865" y="1142650"/>
            <a:ext cx="329611" cy="1242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橢圓 55"/>
          <p:cNvSpPr/>
          <p:nvPr/>
        </p:nvSpPr>
        <p:spPr>
          <a:xfrm flipH="1" flipV="1">
            <a:off x="8335515" y="2242255"/>
            <a:ext cx="135087" cy="1350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7" name="橢圓 56"/>
          <p:cNvSpPr/>
          <p:nvPr/>
        </p:nvSpPr>
        <p:spPr>
          <a:xfrm flipH="1" flipV="1">
            <a:off x="8335515" y="1204790"/>
            <a:ext cx="135087" cy="1350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8" name="橢圓 57"/>
          <p:cNvSpPr/>
          <p:nvPr/>
        </p:nvSpPr>
        <p:spPr>
          <a:xfrm flipH="1" flipV="1">
            <a:off x="8729968" y="1075107"/>
            <a:ext cx="135087" cy="13508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9" name="橢圓 58"/>
          <p:cNvSpPr/>
          <p:nvPr/>
        </p:nvSpPr>
        <p:spPr>
          <a:xfrm flipH="1" flipV="1">
            <a:off x="8729968" y="1356087"/>
            <a:ext cx="135087" cy="13508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0" name="橢圓 59"/>
          <p:cNvSpPr/>
          <p:nvPr/>
        </p:nvSpPr>
        <p:spPr>
          <a:xfrm flipH="1" flipV="1">
            <a:off x="8740775" y="2137337"/>
            <a:ext cx="135087" cy="1350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1" name="橢圓 60"/>
          <p:cNvSpPr/>
          <p:nvPr/>
        </p:nvSpPr>
        <p:spPr>
          <a:xfrm flipH="1" flipV="1">
            <a:off x="8773195" y="2352576"/>
            <a:ext cx="135087" cy="1350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62" name="直線接點 61"/>
          <p:cNvCxnSpPr>
            <a:stCxn id="49" idx="6"/>
            <a:endCxn id="58" idx="6"/>
          </p:cNvCxnSpPr>
          <p:nvPr/>
        </p:nvCxnSpPr>
        <p:spPr>
          <a:xfrm flipV="1">
            <a:off x="7785713" y="1142650"/>
            <a:ext cx="944255" cy="382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接點 62"/>
          <p:cNvCxnSpPr>
            <a:stCxn id="48" idx="5"/>
            <a:endCxn id="59" idx="6"/>
          </p:cNvCxnSpPr>
          <p:nvPr/>
        </p:nvCxnSpPr>
        <p:spPr>
          <a:xfrm flipV="1">
            <a:off x="7798350" y="1423630"/>
            <a:ext cx="931617" cy="202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接點 63"/>
          <p:cNvCxnSpPr>
            <a:stCxn id="47" idx="6"/>
            <a:endCxn id="60" idx="4"/>
          </p:cNvCxnSpPr>
          <p:nvPr/>
        </p:nvCxnSpPr>
        <p:spPr>
          <a:xfrm flipV="1">
            <a:off x="7828940" y="2137337"/>
            <a:ext cx="979378" cy="400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接點 64"/>
          <p:cNvCxnSpPr>
            <a:stCxn id="46" idx="5"/>
            <a:endCxn id="61" idx="6"/>
          </p:cNvCxnSpPr>
          <p:nvPr/>
        </p:nvCxnSpPr>
        <p:spPr>
          <a:xfrm flipV="1">
            <a:off x="7809157" y="2420119"/>
            <a:ext cx="964038" cy="860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文字方塊 68"/>
          <p:cNvSpPr txBox="1"/>
          <p:nvPr/>
        </p:nvSpPr>
        <p:spPr>
          <a:xfrm>
            <a:off x="8883292" y="961683"/>
            <a:ext cx="560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a</a:t>
            </a:r>
            <a:endParaRPr lang="zh-TW" altLang="en-US" dirty="0"/>
          </a:p>
        </p:txBody>
      </p:sp>
      <p:sp>
        <p:nvSpPr>
          <p:cNvPr id="70" name="文字方塊 69"/>
          <p:cNvSpPr txBox="1"/>
          <p:nvPr/>
        </p:nvSpPr>
        <p:spPr>
          <a:xfrm>
            <a:off x="7275763" y="1016923"/>
            <a:ext cx="560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b</a:t>
            </a:r>
            <a:endParaRPr lang="zh-TW" altLang="en-US" dirty="0"/>
          </a:p>
        </p:txBody>
      </p:sp>
      <p:sp>
        <p:nvSpPr>
          <p:cNvPr id="71" name="文字方塊 70"/>
          <p:cNvSpPr txBox="1"/>
          <p:nvPr/>
        </p:nvSpPr>
        <p:spPr>
          <a:xfrm>
            <a:off x="1810707" y="423746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Case 1</a:t>
            </a:r>
            <a:endParaRPr lang="zh-TW" altLang="en-US" dirty="0"/>
          </a:p>
        </p:txBody>
      </p:sp>
      <p:sp>
        <p:nvSpPr>
          <p:cNvPr id="72" name="文字方塊 71"/>
          <p:cNvSpPr txBox="1"/>
          <p:nvPr/>
        </p:nvSpPr>
        <p:spPr>
          <a:xfrm>
            <a:off x="8259126" y="341444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Case 2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34856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An edge is </a:t>
            </a:r>
            <a:r>
              <a:rPr lang="en-US" altLang="zh-TW" dirty="0">
                <a:solidFill>
                  <a:srgbClr val="FF0000"/>
                </a:solidFill>
              </a:rPr>
              <a:t>super</a:t>
            </a:r>
            <a:r>
              <a:rPr lang="en-US" altLang="zh-TW" dirty="0"/>
              <a:t> if </a:t>
            </a:r>
          </a:p>
          <a:p>
            <a:r>
              <a:rPr lang="en-US" altLang="zh-TW" dirty="0"/>
              <a:t>(1) Any path of length 4 with (</a:t>
            </a:r>
            <a:r>
              <a:rPr lang="en-US" altLang="zh-TW" dirty="0" err="1"/>
              <a:t>a,b</a:t>
            </a:r>
            <a:r>
              <a:rPr lang="en-US" altLang="zh-TW" dirty="0"/>
              <a:t>) as the second edge can be extended into a Hamiltonian cycle</a:t>
            </a:r>
          </a:p>
          <a:p>
            <a:r>
              <a:rPr lang="en-US" altLang="zh-TW" dirty="0"/>
              <a:t>(2)  Let t be any neighbor of p in G-{</a:t>
            </a:r>
            <a:r>
              <a:rPr lang="en-US" altLang="zh-TW" dirty="0" err="1"/>
              <a:t>a,r,s</a:t>
            </a:r>
            <a:r>
              <a:rPr lang="en-US" altLang="zh-TW" dirty="0"/>
              <a:t>}.  There are two partitions that divides {</a:t>
            </a:r>
            <a:r>
              <a:rPr lang="en-US" altLang="zh-TW" dirty="0" err="1"/>
              <a:t>p,q,r,s</a:t>
            </a:r>
            <a:r>
              <a:rPr lang="en-US" altLang="zh-TW" dirty="0"/>
              <a:t>} into two pairs {{</a:t>
            </a:r>
            <a:r>
              <a:rPr lang="en-US" altLang="zh-TW" dirty="0" err="1"/>
              <a:t>u,v</a:t>
            </a:r>
            <a:r>
              <a:rPr lang="en-US" altLang="zh-TW" dirty="0"/>
              <a:t>},{</a:t>
            </a:r>
            <a:r>
              <a:rPr lang="en-US" altLang="zh-TW" dirty="0" err="1"/>
              <a:t>w,x</a:t>
            </a:r>
            <a:r>
              <a:rPr lang="en-US" altLang="zh-TW" dirty="0"/>
              <a:t>}} such that exists two disjoint spanning paths P and Q including the edges (</a:t>
            </a:r>
            <a:r>
              <a:rPr lang="en-US" altLang="zh-TW" dirty="0" err="1"/>
              <a:t>p,t</a:t>
            </a:r>
            <a:r>
              <a:rPr lang="en-US" altLang="zh-TW" dirty="0"/>
              <a:t>) of G-{</a:t>
            </a:r>
            <a:r>
              <a:rPr lang="en-US" altLang="zh-TW" dirty="0" err="1"/>
              <a:t>a,b</a:t>
            </a:r>
            <a:r>
              <a:rPr lang="en-US" altLang="zh-TW" dirty="0"/>
              <a:t>} such that P joins u to v and Q joins w to x.</a:t>
            </a:r>
          </a:p>
          <a:p>
            <a:r>
              <a:rPr lang="en-US" altLang="zh-TW" dirty="0"/>
              <a:t>A </a:t>
            </a:r>
            <a:r>
              <a:rPr lang="en-US" altLang="zh-TW"/>
              <a:t>cubic bipartite graph </a:t>
            </a:r>
            <a:r>
              <a:rPr lang="en-US" altLang="zh-TW" dirty="0"/>
              <a:t>G is super if any edge in G is super.</a:t>
            </a:r>
          </a:p>
        </p:txBody>
      </p:sp>
    </p:spTree>
    <p:extLst>
      <p:ext uri="{BB962C8B-B14F-4D97-AF65-F5344CB8AC3E}">
        <p14:creationId xmlns:p14="http://schemas.microsoft.com/office/powerpoint/2010/main" val="10981290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文字方塊 34"/>
          <p:cNvSpPr txBox="1"/>
          <p:nvPr/>
        </p:nvSpPr>
        <p:spPr>
          <a:xfrm>
            <a:off x="1810707" y="423746"/>
            <a:ext cx="3096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Case 1: faulty edge distribution</a:t>
            </a:r>
            <a:endParaRPr lang="zh-TW" altLang="en-US" dirty="0"/>
          </a:p>
        </p:txBody>
      </p:sp>
      <p:grpSp>
        <p:nvGrpSpPr>
          <p:cNvPr id="109" name="群組 108"/>
          <p:cNvGrpSpPr/>
          <p:nvPr/>
        </p:nvGrpSpPr>
        <p:grpSpPr>
          <a:xfrm>
            <a:off x="546297" y="953529"/>
            <a:ext cx="3586548" cy="1693986"/>
            <a:chOff x="546297" y="953529"/>
            <a:chExt cx="3586548" cy="1693986"/>
          </a:xfrm>
        </p:grpSpPr>
        <p:sp>
          <p:nvSpPr>
            <p:cNvPr id="2" name="矩形 1"/>
            <p:cNvSpPr/>
            <p:nvPr/>
          </p:nvSpPr>
          <p:spPr>
            <a:xfrm>
              <a:off x="546297" y="10264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3" name="直線接點 2"/>
            <p:cNvCxnSpPr/>
            <p:nvPr/>
          </p:nvCxnSpPr>
          <p:spPr>
            <a:xfrm flipH="1">
              <a:off x="2205160" y="12912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直線接點 3"/>
            <p:cNvCxnSpPr/>
            <p:nvPr/>
          </p:nvCxnSpPr>
          <p:spPr>
            <a:xfrm flipH="1" flipV="1">
              <a:off x="1778287" y="1193983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線接點 4"/>
            <p:cNvCxnSpPr/>
            <p:nvPr/>
          </p:nvCxnSpPr>
          <p:spPr>
            <a:xfrm flipH="1">
              <a:off x="1821514" y="12912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接點 5"/>
            <p:cNvCxnSpPr/>
            <p:nvPr/>
          </p:nvCxnSpPr>
          <p:spPr>
            <a:xfrm flipH="1" flipV="1">
              <a:off x="1821514" y="21557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接點 6"/>
            <p:cNvCxnSpPr/>
            <p:nvPr/>
          </p:nvCxnSpPr>
          <p:spPr>
            <a:xfrm flipH="1">
              <a:off x="1875549" y="23341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橢圓 7"/>
            <p:cNvSpPr/>
            <p:nvPr/>
          </p:nvSpPr>
          <p:spPr>
            <a:xfrm>
              <a:off x="2148423" y="1223702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橢圓 8"/>
            <p:cNvSpPr/>
            <p:nvPr/>
          </p:nvSpPr>
          <p:spPr>
            <a:xfrm>
              <a:off x="2148423" y="22611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橢圓 9"/>
            <p:cNvSpPr/>
            <p:nvPr/>
          </p:nvSpPr>
          <p:spPr>
            <a:xfrm>
              <a:off x="1753970" y="23908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/>
            <p:cNvSpPr/>
            <p:nvPr/>
          </p:nvSpPr>
          <p:spPr>
            <a:xfrm>
              <a:off x="1753970" y="21098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2" name="橢圓 11"/>
            <p:cNvSpPr/>
            <p:nvPr/>
          </p:nvSpPr>
          <p:spPr>
            <a:xfrm>
              <a:off x="1743164" y="132862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橢圓 12"/>
            <p:cNvSpPr/>
            <p:nvPr/>
          </p:nvSpPr>
          <p:spPr>
            <a:xfrm>
              <a:off x="1710743" y="111338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矩形 13"/>
            <p:cNvSpPr/>
            <p:nvPr/>
          </p:nvSpPr>
          <p:spPr>
            <a:xfrm flipH="1" flipV="1">
              <a:off x="2619875" y="953529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5" name="直線接點 14"/>
            <p:cNvCxnSpPr/>
            <p:nvPr/>
          </p:nvCxnSpPr>
          <p:spPr>
            <a:xfrm flipV="1">
              <a:off x="2463175" y="1266930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接點 15"/>
            <p:cNvCxnSpPr/>
            <p:nvPr/>
          </p:nvCxnSpPr>
          <p:spPr>
            <a:xfrm>
              <a:off x="2473982" y="2309798"/>
              <a:ext cx="426873" cy="972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接點 16"/>
            <p:cNvCxnSpPr/>
            <p:nvPr/>
          </p:nvCxnSpPr>
          <p:spPr>
            <a:xfrm flipV="1">
              <a:off x="2473982" y="2174712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/>
            <p:cNvCxnSpPr/>
            <p:nvPr/>
          </p:nvCxnSpPr>
          <p:spPr>
            <a:xfrm>
              <a:off x="2473982" y="1266930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 18"/>
            <p:cNvCxnSpPr/>
            <p:nvPr/>
          </p:nvCxnSpPr>
          <p:spPr>
            <a:xfrm flipV="1">
              <a:off x="2473982" y="1142650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橢圓 19"/>
            <p:cNvSpPr/>
            <p:nvPr/>
          </p:nvSpPr>
          <p:spPr>
            <a:xfrm flipH="1" flipV="1">
              <a:off x="2395632" y="2242255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" name="橢圓 20"/>
            <p:cNvSpPr/>
            <p:nvPr/>
          </p:nvSpPr>
          <p:spPr>
            <a:xfrm flipH="1" flipV="1">
              <a:off x="2395632" y="120479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橢圓 21"/>
            <p:cNvSpPr/>
            <p:nvPr/>
          </p:nvSpPr>
          <p:spPr>
            <a:xfrm flipH="1" flipV="1">
              <a:off x="2790085" y="1075107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橢圓 22"/>
            <p:cNvSpPr/>
            <p:nvPr/>
          </p:nvSpPr>
          <p:spPr>
            <a:xfrm flipH="1" flipV="1">
              <a:off x="2790085" y="1356087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橢圓 23"/>
            <p:cNvSpPr/>
            <p:nvPr/>
          </p:nvSpPr>
          <p:spPr>
            <a:xfrm flipH="1" flipV="1">
              <a:off x="2800892" y="213733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橢圓 24"/>
            <p:cNvSpPr/>
            <p:nvPr/>
          </p:nvSpPr>
          <p:spPr>
            <a:xfrm flipH="1" flipV="1">
              <a:off x="2833312" y="235257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6" name="直線接點 25"/>
            <p:cNvCxnSpPr>
              <a:stCxn id="13" idx="6"/>
              <a:endCxn id="22" idx="6"/>
            </p:cNvCxnSpPr>
            <p:nvPr/>
          </p:nvCxnSpPr>
          <p:spPr>
            <a:xfrm flipV="1">
              <a:off x="1845830" y="1142650"/>
              <a:ext cx="944255" cy="382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接點 26"/>
            <p:cNvCxnSpPr>
              <a:stCxn id="12" idx="5"/>
              <a:endCxn id="23" idx="6"/>
            </p:cNvCxnSpPr>
            <p:nvPr/>
          </p:nvCxnSpPr>
          <p:spPr>
            <a:xfrm flipV="1">
              <a:off x="1858467" y="1423630"/>
              <a:ext cx="931617" cy="202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接點 27"/>
            <p:cNvCxnSpPr>
              <a:stCxn id="11" idx="6"/>
              <a:endCxn id="24" idx="4"/>
            </p:cNvCxnSpPr>
            <p:nvPr/>
          </p:nvCxnSpPr>
          <p:spPr>
            <a:xfrm flipV="1">
              <a:off x="1889057" y="2137337"/>
              <a:ext cx="979378" cy="400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接點 28"/>
            <p:cNvCxnSpPr>
              <a:stCxn id="10" idx="5"/>
              <a:endCxn id="25" idx="6"/>
            </p:cNvCxnSpPr>
            <p:nvPr/>
          </p:nvCxnSpPr>
          <p:spPr>
            <a:xfrm flipV="1">
              <a:off x="1869274" y="2420119"/>
              <a:ext cx="964038" cy="860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接點 29"/>
            <p:cNvCxnSpPr/>
            <p:nvPr/>
          </p:nvCxnSpPr>
          <p:spPr>
            <a:xfrm>
              <a:off x="703673" y="1284267"/>
              <a:ext cx="10807" cy="104286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1" name="橢圓 30"/>
            <p:cNvSpPr/>
            <p:nvPr/>
          </p:nvSpPr>
          <p:spPr>
            <a:xfrm flipH="1">
              <a:off x="636130" y="1216723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2" name="橢圓 31"/>
            <p:cNvSpPr/>
            <p:nvPr/>
          </p:nvSpPr>
          <p:spPr>
            <a:xfrm flipH="1">
              <a:off x="636130" y="2254188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" name="文字方塊 32"/>
            <p:cNvSpPr txBox="1"/>
            <p:nvPr/>
          </p:nvSpPr>
          <p:spPr>
            <a:xfrm>
              <a:off x="814445" y="1106579"/>
              <a:ext cx="5606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a</a:t>
              </a:r>
              <a:endParaRPr lang="zh-TW" altLang="en-US" dirty="0"/>
            </a:p>
          </p:txBody>
        </p:sp>
        <p:sp>
          <p:nvSpPr>
            <p:cNvPr id="34" name="文字方塊 33"/>
            <p:cNvSpPr txBox="1"/>
            <p:nvPr/>
          </p:nvSpPr>
          <p:spPr>
            <a:xfrm>
              <a:off x="789454" y="2099023"/>
              <a:ext cx="5606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b</a:t>
              </a:r>
              <a:endParaRPr lang="zh-TW" altLang="en-US" dirty="0"/>
            </a:p>
          </p:txBody>
        </p:sp>
        <p:cxnSp>
          <p:nvCxnSpPr>
            <p:cNvPr id="37" name="直線接點 36"/>
            <p:cNvCxnSpPr/>
            <p:nvPr/>
          </p:nvCxnSpPr>
          <p:spPr>
            <a:xfrm>
              <a:off x="1375053" y="1583473"/>
              <a:ext cx="197269" cy="57232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文字方塊 37"/>
            <p:cNvSpPr txBox="1"/>
            <p:nvPr/>
          </p:nvSpPr>
          <p:spPr>
            <a:xfrm>
              <a:off x="1323646" y="1628013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>
                  <a:solidFill>
                    <a:srgbClr val="FF0000"/>
                  </a:solidFill>
                </a:rPr>
                <a:t>e</a:t>
              </a:r>
              <a:endParaRPr lang="zh-TW" alt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10" name="群組 109"/>
          <p:cNvGrpSpPr/>
          <p:nvPr/>
        </p:nvGrpSpPr>
        <p:grpSpPr>
          <a:xfrm>
            <a:off x="4278738" y="885115"/>
            <a:ext cx="3586548" cy="1693986"/>
            <a:chOff x="4278738" y="885115"/>
            <a:chExt cx="3586548" cy="1693986"/>
          </a:xfrm>
        </p:grpSpPr>
        <p:sp>
          <p:nvSpPr>
            <p:cNvPr id="39" name="矩形 38"/>
            <p:cNvSpPr/>
            <p:nvPr/>
          </p:nvSpPr>
          <p:spPr>
            <a:xfrm>
              <a:off x="4278738" y="958062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0" name="直線接點 39"/>
            <p:cNvCxnSpPr/>
            <p:nvPr/>
          </p:nvCxnSpPr>
          <p:spPr>
            <a:xfrm flipH="1">
              <a:off x="5937601" y="1222831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接點 40"/>
            <p:cNvCxnSpPr/>
            <p:nvPr/>
          </p:nvCxnSpPr>
          <p:spPr>
            <a:xfrm flipH="1" flipV="1">
              <a:off x="5510728" y="1125569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接點 41"/>
            <p:cNvCxnSpPr/>
            <p:nvPr/>
          </p:nvCxnSpPr>
          <p:spPr>
            <a:xfrm flipH="1">
              <a:off x="5553955" y="1222831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接點 42"/>
            <p:cNvCxnSpPr/>
            <p:nvPr/>
          </p:nvCxnSpPr>
          <p:spPr>
            <a:xfrm flipH="1" flipV="1">
              <a:off x="5553955" y="2087385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接點 43"/>
            <p:cNvCxnSpPr/>
            <p:nvPr/>
          </p:nvCxnSpPr>
          <p:spPr>
            <a:xfrm flipH="1">
              <a:off x="5607990" y="2265699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橢圓 44"/>
            <p:cNvSpPr/>
            <p:nvPr/>
          </p:nvSpPr>
          <p:spPr>
            <a:xfrm>
              <a:off x="5880864" y="1155288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6" name="橢圓 45"/>
            <p:cNvSpPr/>
            <p:nvPr/>
          </p:nvSpPr>
          <p:spPr>
            <a:xfrm>
              <a:off x="5880864" y="2192752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7" name="橢圓 46"/>
            <p:cNvSpPr/>
            <p:nvPr/>
          </p:nvSpPr>
          <p:spPr>
            <a:xfrm>
              <a:off x="5486411" y="2322435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8" name="橢圓 47"/>
            <p:cNvSpPr/>
            <p:nvPr/>
          </p:nvSpPr>
          <p:spPr>
            <a:xfrm>
              <a:off x="5486411" y="2041456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9" name="橢圓 48"/>
            <p:cNvSpPr/>
            <p:nvPr/>
          </p:nvSpPr>
          <p:spPr>
            <a:xfrm>
              <a:off x="5475605" y="126020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橢圓 49"/>
            <p:cNvSpPr/>
            <p:nvPr/>
          </p:nvSpPr>
          <p:spPr>
            <a:xfrm>
              <a:off x="5443184" y="104496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1" name="矩形 50"/>
            <p:cNvSpPr/>
            <p:nvPr/>
          </p:nvSpPr>
          <p:spPr>
            <a:xfrm flipH="1" flipV="1">
              <a:off x="6352316" y="885115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2" name="直線接點 51"/>
            <p:cNvCxnSpPr/>
            <p:nvPr/>
          </p:nvCxnSpPr>
          <p:spPr>
            <a:xfrm flipV="1">
              <a:off x="6195616" y="1198516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接點 52"/>
            <p:cNvCxnSpPr/>
            <p:nvPr/>
          </p:nvCxnSpPr>
          <p:spPr>
            <a:xfrm>
              <a:off x="6206423" y="2241384"/>
              <a:ext cx="426873" cy="972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接點 53"/>
            <p:cNvCxnSpPr/>
            <p:nvPr/>
          </p:nvCxnSpPr>
          <p:spPr>
            <a:xfrm flipV="1">
              <a:off x="6206423" y="2106298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接點 54"/>
            <p:cNvCxnSpPr/>
            <p:nvPr/>
          </p:nvCxnSpPr>
          <p:spPr>
            <a:xfrm>
              <a:off x="6206423" y="1198516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接點 55"/>
            <p:cNvCxnSpPr/>
            <p:nvPr/>
          </p:nvCxnSpPr>
          <p:spPr>
            <a:xfrm flipV="1">
              <a:off x="6206423" y="1074236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橢圓 56"/>
            <p:cNvSpPr/>
            <p:nvPr/>
          </p:nvSpPr>
          <p:spPr>
            <a:xfrm flipH="1" flipV="1">
              <a:off x="6128073" y="2173841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8" name="橢圓 57"/>
            <p:cNvSpPr/>
            <p:nvPr/>
          </p:nvSpPr>
          <p:spPr>
            <a:xfrm flipH="1" flipV="1">
              <a:off x="6128073" y="113637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9" name="橢圓 58"/>
            <p:cNvSpPr/>
            <p:nvPr/>
          </p:nvSpPr>
          <p:spPr>
            <a:xfrm flipH="1" flipV="1">
              <a:off x="6522526" y="1006693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0" name="橢圓 59"/>
            <p:cNvSpPr/>
            <p:nvPr/>
          </p:nvSpPr>
          <p:spPr>
            <a:xfrm flipH="1" flipV="1">
              <a:off x="6522526" y="1287673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1" name="橢圓 60"/>
            <p:cNvSpPr/>
            <p:nvPr/>
          </p:nvSpPr>
          <p:spPr>
            <a:xfrm flipH="1" flipV="1">
              <a:off x="6533333" y="2068923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2" name="橢圓 61"/>
            <p:cNvSpPr/>
            <p:nvPr/>
          </p:nvSpPr>
          <p:spPr>
            <a:xfrm flipH="1" flipV="1">
              <a:off x="6565753" y="2284162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3" name="直線接點 62"/>
            <p:cNvCxnSpPr>
              <a:stCxn id="50" idx="6"/>
              <a:endCxn id="59" idx="6"/>
            </p:cNvCxnSpPr>
            <p:nvPr/>
          </p:nvCxnSpPr>
          <p:spPr>
            <a:xfrm flipV="1">
              <a:off x="5578271" y="1074236"/>
              <a:ext cx="944255" cy="382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接點 63"/>
            <p:cNvCxnSpPr>
              <a:stCxn id="49" idx="5"/>
              <a:endCxn id="60" idx="6"/>
            </p:cNvCxnSpPr>
            <p:nvPr/>
          </p:nvCxnSpPr>
          <p:spPr>
            <a:xfrm flipV="1">
              <a:off x="5590908" y="1355216"/>
              <a:ext cx="931617" cy="202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接點 64"/>
            <p:cNvCxnSpPr>
              <a:stCxn id="48" idx="6"/>
              <a:endCxn id="61" idx="4"/>
            </p:cNvCxnSpPr>
            <p:nvPr/>
          </p:nvCxnSpPr>
          <p:spPr>
            <a:xfrm flipV="1">
              <a:off x="5621498" y="2068923"/>
              <a:ext cx="979378" cy="400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接點 65"/>
            <p:cNvCxnSpPr>
              <a:stCxn id="47" idx="5"/>
              <a:endCxn id="62" idx="6"/>
            </p:cNvCxnSpPr>
            <p:nvPr/>
          </p:nvCxnSpPr>
          <p:spPr>
            <a:xfrm flipV="1">
              <a:off x="5601715" y="2351705"/>
              <a:ext cx="964038" cy="860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接點 66"/>
            <p:cNvCxnSpPr/>
            <p:nvPr/>
          </p:nvCxnSpPr>
          <p:spPr>
            <a:xfrm>
              <a:off x="4436114" y="1215853"/>
              <a:ext cx="10807" cy="104286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68" name="橢圓 67"/>
            <p:cNvSpPr/>
            <p:nvPr/>
          </p:nvSpPr>
          <p:spPr>
            <a:xfrm flipH="1">
              <a:off x="4368571" y="1148309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9" name="橢圓 68"/>
            <p:cNvSpPr/>
            <p:nvPr/>
          </p:nvSpPr>
          <p:spPr>
            <a:xfrm flipH="1">
              <a:off x="4368571" y="2185774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0" name="文字方塊 69"/>
            <p:cNvSpPr txBox="1"/>
            <p:nvPr/>
          </p:nvSpPr>
          <p:spPr>
            <a:xfrm>
              <a:off x="4546886" y="1038165"/>
              <a:ext cx="5606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a</a:t>
              </a:r>
              <a:endParaRPr lang="zh-TW" altLang="en-US" dirty="0"/>
            </a:p>
          </p:txBody>
        </p:sp>
        <p:sp>
          <p:nvSpPr>
            <p:cNvPr id="71" name="文字方塊 70"/>
            <p:cNvSpPr txBox="1"/>
            <p:nvPr/>
          </p:nvSpPr>
          <p:spPr>
            <a:xfrm>
              <a:off x="4521895" y="2030609"/>
              <a:ext cx="5606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b</a:t>
              </a:r>
              <a:endParaRPr lang="zh-TW" altLang="en-US" dirty="0"/>
            </a:p>
          </p:txBody>
        </p:sp>
        <p:cxnSp>
          <p:nvCxnSpPr>
            <p:cNvPr id="72" name="直線接點 71"/>
            <p:cNvCxnSpPr/>
            <p:nvPr/>
          </p:nvCxnSpPr>
          <p:spPr>
            <a:xfrm>
              <a:off x="7414677" y="1282390"/>
              <a:ext cx="197269" cy="57232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文字方塊 72"/>
            <p:cNvSpPr txBox="1"/>
            <p:nvPr/>
          </p:nvSpPr>
          <p:spPr>
            <a:xfrm>
              <a:off x="7374193" y="1394716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>
                  <a:solidFill>
                    <a:srgbClr val="FF0000"/>
                  </a:solidFill>
                </a:rPr>
                <a:t>e</a:t>
              </a:r>
              <a:endParaRPr lang="zh-TW" alt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11" name="群組 110"/>
          <p:cNvGrpSpPr/>
          <p:nvPr/>
        </p:nvGrpSpPr>
        <p:grpSpPr>
          <a:xfrm>
            <a:off x="8223387" y="794485"/>
            <a:ext cx="3586548" cy="1697711"/>
            <a:chOff x="8223387" y="794485"/>
            <a:chExt cx="3586548" cy="1697711"/>
          </a:xfrm>
        </p:grpSpPr>
        <p:sp>
          <p:nvSpPr>
            <p:cNvPr id="74" name="矩形 73"/>
            <p:cNvSpPr/>
            <p:nvPr/>
          </p:nvSpPr>
          <p:spPr>
            <a:xfrm>
              <a:off x="8223387" y="871157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75" name="直線接點 74"/>
            <p:cNvCxnSpPr/>
            <p:nvPr/>
          </p:nvCxnSpPr>
          <p:spPr>
            <a:xfrm flipH="1">
              <a:off x="9882250" y="1135926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接點 75"/>
            <p:cNvCxnSpPr/>
            <p:nvPr/>
          </p:nvCxnSpPr>
          <p:spPr>
            <a:xfrm flipH="1" flipV="1">
              <a:off x="9455377" y="1038664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接點 76"/>
            <p:cNvCxnSpPr/>
            <p:nvPr/>
          </p:nvCxnSpPr>
          <p:spPr>
            <a:xfrm flipH="1">
              <a:off x="9498604" y="1135926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接點 77"/>
            <p:cNvCxnSpPr/>
            <p:nvPr/>
          </p:nvCxnSpPr>
          <p:spPr>
            <a:xfrm flipH="1" flipV="1">
              <a:off x="9498604" y="2000480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接點 78"/>
            <p:cNvCxnSpPr/>
            <p:nvPr/>
          </p:nvCxnSpPr>
          <p:spPr>
            <a:xfrm flipH="1">
              <a:off x="9552639" y="2178794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橢圓 79"/>
            <p:cNvSpPr/>
            <p:nvPr/>
          </p:nvSpPr>
          <p:spPr>
            <a:xfrm>
              <a:off x="9825513" y="1068383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1" name="橢圓 80"/>
            <p:cNvSpPr/>
            <p:nvPr/>
          </p:nvSpPr>
          <p:spPr>
            <a:xfrm>
              <a:off x="9825513" y="210584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2" name="橢圓 81"/>
            <p:cNvSpPr/>
            <p:nvPr/>
          </p:nvSpPr>
          <p:spPr>
            <a:xfrm>
              <a:off x="9431060" y="223553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3" name="橢圓 82"/>
            <p:cNvSpPr/>
            <p:nvPr/>
          </p:nvSpPr>
          <p:spPr>
            <a:xfrm>
              <a:off x="9431060" y="1954551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84" name="橢圓 83"/>
            <p:cNvSpPr/>
            <p:nvPr/>
          </p:nvSpPr>
          <p:spPr>
            <a:xfrm>
              <a:off x="9420254" y="117330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5" name="橢圓 84"/>
            <p:cNvSpPr/>
            <p:nvPr/>
          </p:nvSpPr>
          <p:spPr>
            <a:xfrm>
              <a:off x="9387833" y="958062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6" name="矩形 85"/>
            <p:cNvSpPr/>
            <p:nvPr/>
          </p:nvSpPr>
          <p:spPr>
            <a:xfrm flipH="1" flipV="1">
              <a:off x="10296965" y="798210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87" name="直線接點 86"/>
            <p:cNvCxnSpPr/>
            <p:nvPr/>
          </p:nvCxnSpPr>
          <p:spPr>
            <a:xfrm flipV="1">
              <a:off x="10140265" y="1111611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接點 87"/>
            <p:cNvCxnSpPr/>
            <p:nvPr/>
          </p:nvCxnSpPr>
          <p:spPr>
            <a:xfrm>
              <a:off x="10151072" y="2154479"/>
              <a:ext cx="426873" cy="972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接點 88"/>
            <p:cNvCxnSpPr/>
            <p:nvPr/>
          </p:nvCxnSpPr>
          <p:spPr>
            <a:xfrm flipV="1">
              <a:off x="10151072" y="2019393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線接點 89"/>
            <p:cNvCxnSpPr/>
            <p:nvPr/>
          </p:nvCxnSpPr>
          <p:spPr>
            <a:xfrm>
              <a:off x="10151072" y="1111611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線接點 90"/>
            <p:cNvCxnSpPr/>
            <p:nvPr/>
          </p:nvCxnSpPr>
          <p:spPr>
            <a:xfrm flipV="1">
              <a:off x="10151072" y="987331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橢圓 91"/>
            <p:cNvSpPr/>
            <p:nvPr/>
          </p:nvSpPr>
          <p:spPr>
            <a:xfrm flipH="1" flipV="1">
              <a:off x="10072722" y="2086936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3" name="橢圓 92"/>
            <p:cNvSpPr/>
            <p:nvPr/>
          </p:nvSpPr>
          <p:spPr>
            <a:xfrm flipH="1" flipV="1">
              <a:off x="10072722" y="104947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4" name="橢圓 93"/>
            <p:cNvSpPr/>
            <p:nvPr/>
          </p:nvSpPr>
          <p:spPr>
            <a:xfrm flipH="1" flipV="1">
              <a:off x="10467175" y="919788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5" name="橢圓 94"/>
            <p:cNvSpPr/>
            <p:nvPr/>
          </p:nvSpPr>
          <p:spPr>
            <a:xfrm flipH="1" flipV="1">
              <a:off x="10467175" y="1200768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6" name="橢圓 95"/>
            <p:cNvSpPr/>
            <p:nvPr/>
          </p:nvSpPr>
          <p:spPr>
            <a:xfrm flipH="1" flipV="1">
              <a:off x="10477982" y="1982018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7" name="橢圓 96"/>
            <p:cNvSpPr/>
            <p:nvPr/>
          </p:nvSpPr>
          <p:spPr>
            <a:xfrm flipH="1" flipV="1">
              <a:off x="10510402" y="219725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98" name="直線接點 97"/>
            <p:cNvCxnSpPr>
              <a:stCxn id="85" idx="6"/>
              <a:endCxn id="94" idx="6"/>
            </p:cNvCxnSpPr>
            <p:nvPr/>
          </p:nvCxnSpPr>
          <p:spPr>
            <a:xfrm flipV="1">
              <a:off x="9522920" y="987331"/>
              <a:ext cx="944255" cy="3827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接點 98"/>
            <p:cNvCxnSpPr>
              <a:stCxn id="84" idx="5"/>
              <a:endCxn id="95" idx="6"/>
            </p:cNvCxnSpPr>
            <p:nvPr/>
          </p:nvCxnSpPr>
          <p:spPr>
            <a:xfrm flipV="1">
              <a:off x="9535557" y="1268311"/>
              <a:ext cx="931617" cy="202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接點 99"/>
            <p:cNvCxnSpPr>
              <a:stCxn id="83" idx="6"/>
              <a:endCxn id="96" idx="4"/>
            </p:cNvCxnSpPr>
            <p:nvPr/>
          </p:nvCxnSpPr>
          <p:spPr>
            <a:xfrm flipV="1">
              <a:off x="9566147" y="1982018"/>
              <a:ext cx="979378" cy="400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線接點 100"/>
            <p:cNvCxnSpPr>
              <a:stCxn id="82" idx="5"/>
              <a:endCxn id="97" idx="6"/>
            </p:cNvCxnSpPr>
            <p:nvPr/>
          </p:nvCxnSpPr>
          <p:spPr>
            <a:xfrm flipV="1">
              <a:off x="9546364" y="2264800"/>
              <a:ext cx="964038" cy="860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線接點 101"/>
            <p:cNvCxnSpPr/>
            <p:nvPr/>
          </p:nvCxnSpPr>
          <p:spPr>
            <a:xfrm>
              <a:off x="8380763" y="1128948"/>
              <a:ext cx="10807" cy="104286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03" name="橢圓 102"/>
            <p:cNvSpPr/>
            <p:nvPr/>
          </p:nvSpPr>
          <p:spPr>
            <a:xfrm flipH="1">
              <a:off x="8313220" y="1061404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4" name="橢圓 103"/>
            <p:cNvSpPr/>
            <p:nvPr/>
          </p:nvSpPr>
          <p:spPr>
            <a:xfrm flipH="1">
              <a:off x="8313220" y="2098869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5" name="文字方塊 104"/>
            <p:cNvSpPr txBox="1"/>
            <p:nvPr/>
          </p:nvSpPr>
          <p:spPr>
            <a:xfrm>
              <a:off x="8491535" y="951260"/>
              <a:ext cx="5606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a</a:t>
              </a:r>
              <a:endParaRPr lang="zh-TW" altLang="en-US" dirty="0"/>
            </a:p>
          </p:txBody>
        </p:sp>
        <p:sp>
          <p:nvSpPr>
            <p:cNvPr id="106" name="文字方塊 105"/>
            <p:cNvSpPr txBox="1"/>
            <p:nvPr/>
          </p:nvSpPr>
          <p:spPr>
            <a:xfrm>
              <a:off x="8466544" y="1943704"/>
              <a:ext cx="5606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b</a:t>
              </a:r>
              <a:endParaRPr lang="zh-TW" altLang="en-US" dirty="0"/>
            </a:p>
          </p:txBody>
        </p:sp>
        <p:sp>
          <p:nvSpPr>
            <p:cNvPr id="108" name="文字方塊 107"/>
            <p:cNvSpPr txBox="1"/>
            <p:nvPr/>
          </p:nvSpPr>
          <p:spPr>
            <a:xfrm>
              <a:off x="9860446" y="794485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>
                  <a:solidFill>
                    <a:srgbClr val="FF0000"/>
                  </a:solidFill>
                </a:rPr>
                <a:t>e</a:t>
              </a:r>
              <a:endParaRPr lang="zh-TW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112" name="文字方塊 111"/>
          <p:cNvSpPr txBox="1"/>
          <p:nvPr/>
        </p:nvSpPr>
        <p:spPr>
          <a:xfrm>
            <a:off x="2066710" y="2869507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1.1</a:t>
            </a:r>
            <a:endParaRPr lang="zh-TW" altLang="en-US" dirty="0"/>
          </a:p>
        </p:txBody>
      </p:sp>
      <p:sp>
        <p:nvSpPr>
          <p:cNvPr id="113" name="文字方塊 112"/>
          <p:cNvSpPr txBox="1"/>
          <p:nvPr/>
        </p:nvSpPr>
        <p:spPr>
          <a:xfrm>
            <a:off x="5872981" y="2828915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1.2</a:t>
            </a:r>
            <a:endParaRPr lang="zh-TW" altLang="en-US" dirty="0"/>
          </a:p>
        </p:txBody>
      </p:sp>
      <p:sp>
        <p:nvSpPr>
          <p:cNvPr id="114" name="文字方塊 113"/>
          <p:cNvSpPr txBox="1"/>
          <p:nvPr/>
        </p:nvSpPr>
        <p:spPr>
          <a:xfrm>
            <a:off x="9679252" y="2788323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1.3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2485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/>
          <p:cNvGrpSpPr/>
          <p:nvPr/>
        </p:nvGrpSpPr>
        <p:grpSpPr>
          <a:xfrm>
            <a:off x="891984" y="1120796"/>
            <a:ext cx="6575071" cy="3105515"/>
            <a:chOff x="546297" y="953529"/>
            <a:chExt cx="3586548" cy="1693986"/>
          </a:xfrm>
        </p:grpSpPr>
        <p:sp>
          <p:nvSpPr>
            <p:cNvPr id="3" name="矩形 2"/>
            <p:cNvSpPr/>
            <p:nvPr/>
          </p:nvSpPr>
          <p:spPr>
            <a:xfrm>
              <a:off x="546297" y="10264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" name="直線接點 3"/>
            <p:cNvCxnSpPr/>
            <p:nvPr/>
          </p:nvCxnSpPr>
          <p:spPr>
            <a:xfrm flipH="1">
              <a:off x="2205160" y="12912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線接點 4"/>
            <p:cNvCxnSpPr/>
            <p:nvPr/>
          </p:nvCxnSpPr>
          <p:spPr>
            <a:xfrm flipH="1" flipV="1">
              <a:off x="1778287" y="1193983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接點 5"/>
            <p:cNvCxnSpPr/>
            <p:nvPr/>
          </p:nvCxnSpPr>
          <p:spPr>
            <a:xfrm flipH="1">
              <a:off x="1821514" y="12912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接點 6"/>
            <p:cNvCxnSpPr/>
            <p:nvPr/>
          </p:nvCxnSpPr>
          <p:spPr>
            <a:xfrm flipH="1" flipV="1">
              <a:off x="1821514" y="21557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/>
            <p:nvPr/>
          </p:nvCxnSpPr>
          <p:spPr>
            <a:xfrm flipH="1">
              <a:off x="1875549" y="23341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橢圓 8"/>
            <p:cNvSpPr/>
            <p:nvPr/>
          </p:nvSpPr>
          <p:spPr>
            <a:xfrm>
              <a:off x="2148423" y="1223702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橢圓 9"/>
            <p:cNvSpPr/>
            <p:nvPr/>
          </p:nvSpPr>
          <p:spPr>
            <a:xfrm>
              <a:off x="2148423" y="22611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/>
            <p:cNvSpPr/>
            <p:nvPr/>
          </p:nvSpPr>
          <p:spPr>
            <a:xfrm>
              <a:off x="1753970" y="23908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橢圓 11"/>
            <p:cNvSpPr/>
            <p:nvPr/>
          </p:nvSpPr>
          <p:spPr>
            <a:xfrm>
              <a:off x="1753970" y="21098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3" name="橢圓 12"/>
            <p:cNvSpPr/>
            <p:nvPr/>
          </p:nvSpPr>
          <p:spPr>
            <a:xfrm>
              <a:off x="1743164" y="132862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橢圓 13"/>
            <p:cNvSpPr/>
            <p:nvPr/>
          </p:nvSpPr>
          <p:spPr>
            <a:xfrm>
              <a:off x="1710743" y="111338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矩形 14"/>
            <p:cNvSpPr/>
            <p:nvPr/>
          </p:nvSpPr>
          <p:spPr>
            <a:xfrm flipH="1" flipV="1">
              <a:off x="2619875" y="953529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6" name="直線接點 15"/>
            <p:cNvCxnSpPr/>
            <p:nvPr/>
          </p:nvCxnSpPr>
          <p:spPr>
            <a:xfrm flipV="1">
              <a:off x="2463175" y="1266930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接點 16"/>
            <p:cNvCxnSpPr/>
            <p:nvPr/>
          </p:nvCxnSpPr>
          <p:spPr>
            <a:xfrm>
              <a:off x="2473982" y="2309798"/>
              <a:ext cx="426873" cy="972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/>
            <p:cNvCxnSpPr/>
            <p:nvPr/>
          </p:nvCxnSpPr>
          <p:spPr>
            <a:xfrm flipV="1">
              <a:off x="2473982" y="2174712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 18"/>
            <p:cNvCxnSpPr/>
            <p:nvPr/>
          </p:nvCxnSpPr>
          <p:spPr>
            <a:xfrm>
              <a:off x="2473982" y="1266930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/>
            <p:cNvCxnSpPr/>
            <p:nvPr/>
          </p:nvCxnSpPr>
          <p:spPr>
            <a:xfrm flipV="1">
              <a:off x="2473982" y="1142650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橢圓 20"/>
            <p:cNvSpPr/>
            <p:nvPr/>
          </p:nvSpPr>
          <p:spPr>
            <a:xfrm flipH="1" flipV="1">
              <a:off x="2395632" y="2242255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橢圓 21"/>
            <p:cNvSpPr/>
            <p:nvPr/>
          </p:nvSpPr>
          <p:spPr>
            <a:xfrm flipH="1" flipV="1">
              <a:off x="2395632" y="120479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橢圓 22"/>
            <p:cNvSpPr/>
            <p:nvPr/>
          </p:nvSpPr>
          <p:spPr>
            <a:xfrm flipH="1" flipV="1">
              <a:off x="2790085" y="1075107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橢圓 23"/>
            <p:cNvSpPr/>
            <p:nvPr/>
          </p:nvSpPr>
          <p:spPr>
            <a:xfrm flipH="1" flipV="1">
              <a:off x="2790085" y="1356087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橢圓 24"/>
            <p:cNvSpPr/>
            <p:nvPr/>
          </p:nvSpPr>
          <p:spPr>
            <a:xfrm flipH="1" flipV="1">
              <a:off x="2800892" y="213733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橢圓 25"/>
            <p:cNvSpPr/>
            <p:nvPr/>
          </p:nvSpPr>
          <p:spPr>
            <a:xfrm flipH="1" flipV="1">
              <a:off x="2833312" y="235257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7" name="直線接點 26"/>
            <p:cNvCxnSpPr>
              <a:stCxn id="14" idx="6"/>
              <a:endCxn id="23" idx="6"/>
            </p:cNvCxnSpPr>
            <p:nvPr/>
          </p:nvCxnSpPr>
          <p:spPr>
            <a:xfrm flipV="1">
              <a:off x="1845830" y="1142650"/>
              <a:ext cx="944255" cy="382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接點 27"/>
            <p:cNvCxnSpPr>
              <a:stCxn id="13" idx="5"/>
              <a:endCxn id="24" idx="6"/>
            </p:cNvCxnSpPr>
            <p:nvPr/>
          </p:nvCxnSpPr>
          <p:spPr>
            <a:xfrm flipV="1">
              <a:off x="1858467" y="1423630"/>
              <a:ext cx="931617" cy="202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接點 28"/>
            <p:cNvCxnSpPr>
              <a:stCxn id="12" idx="6"/>
              <a:endCxn id="25" idx="4"/>
            </p:cNvCxnSpPr>
            <p:nvPr/>
          </p:nvCxnSpPr>
          <p:spPr>
            <a:xfrm flipV="1">
              <a:off x="1889057" y="2137337"/>
              <a:ext cx="979378" cy="400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接點 29"/>
            <p:cNvCxnSpPr>
              <a:stCxn id="11" idx="5"/>
              <a:endCxn id="26" idx="6"/>
            </p:cNvCxnSpPr>
            <p:nvPr/>
          </p:nvCxnSpPr>
          <p:spPr>
            <a:xfrm flipV="1">
              <a:off x="1869274" y="2420119"/>
              <a:ext cx="964038" cy="860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接點 30"/>
            <p:cNvCxnSpPr/>
            <p:nvPr/>
          </p:nvCxnSpPr>
          <p:spPr>
            <a:xfrm>
              <a:off x="703673" y="1284267"/>
              <a:ext cx="10807" cy="104286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2" name="橢圓 31"/>
            <p:cNvSpPr/>
            <p:nvPr/>
          </p:nvSpPr>
          <p:spPr>
            <a:xfrm flipH="1">
              <a:off x="636130" y="1216723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" name="橢圓 32"/>
            <p:cNvSpPr/>
            <p:nvPr/>
          </p:nvSpPr>
          <p:spPr>
            <a:xfrm flipH="1">
              <a:off x="636130" y="2254188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4" name="文字方塊 33"/>
            <p:cNvSpPr txBox="1"/>
            <p:nvPr/>
          </p:nvSpPr>
          <p:spPr>
            <a:xfrm>
              <a:off x="814445" y="1106579"/>
              <a:ext cx="5606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a</a:t>
              </a:r>
              <a:endParaRPr lang="zh-TW" altLang="en-US" dirty="0"/>
            </a:p>
          </p:txBody>
        </p:sp>
        <p:sp>
          <p:nvSpPr>
            <p:cNvPr id="35" name="文字方塊 34"/>
            <p:cNvSpPr txBox="1"/>
            <p:nvPr/>
          </p:nvSpPr>
          <p:spPr>
            <a:xfrm>
              <a:off x="789454" y="2099023"/>
              <a:ext cx="5606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b</a:t>
              </a:r>
              <a:endParaRPr lang="zh-TW" altLang="en-US" dirty="0"/>
            </a:p>
          </p:txBody>
        </p:sp>
        <p:cxnSp>
          <p:nvCxnSpPr>
            <p:cNvPr id="36" name="直線接點 35"/>
            <p:cNvCxnSpPr/>
            <p:nvPr/>
          </p:nvCxnSpPr>
          <p:spPr>
            <a:xfrm>
              <a:off x="1375053" y="1583473"/>
              <a:ext cx="197269" cy="57232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文字方塊 36"/>
            <p:cNvSpPr txBox="1"/>
            <p:nvPr/>
          </p:nvSpPr>
          <p:spPr>
            <a:xfrm>
              <a:off x="1323646" y="1628013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>
                  <a:solidFill>
                    <a:srgbClr val="FF0000"/>
                  </a:solidFill>
                </a:rPr>
                <a:t>e</a:t>
              </a:r>
              <a:endParaRPr lang="zh-TW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41" name="文字方塊 40"/>
          <p:cNvSpPr txBox="1"/>
          <p:nvPr/>
        </p:nvSpPr>
        <p:spPr>
          <a:xfrm>
            <a:off x="7883912" y="1739916"/>
            <a:ext cx="3211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Standard technique.</a:t>
            </a:r>
            <a:endParaRPr lang="zh-TW" altLang="en-US" dirty="0"/>
          </a:p>
        </p:txBody>
      </p:sp>
      <p:sp>
        <p:nvSpPr>
          <p:cNvPr id="42" name="文字方塊 41"/>
          <p:cNvSpPr txBox="1"/>
          <p:nvPr/>
        </p:nvSpPr>
        <p:spPr>
          <a:xfrm>
            <a:off x="4013131" y="4633281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1.1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2328830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/>
          <p:cNvGrpSpPr/>
          <p:nvPr/>
        </p:nvGrpSpPr>
        <p:grpSpPr>
          <a:xfrm>
            <a:off x="246777" y="808221"/>
            <a:ext cx="5279732" cy="2493705"/>
            <a:chOff x="4278738" y="885115"/>
            <a:chExt cx="3586548" cy="1693986"/>
          </a:xfrm>
        </p:grpSpPr>
        <p:sp>
          <p:nvSpPr>
            <p:cNvPr id="3" name="矩形 2"/>
            <p:cNvSpPr/>
            <p:nvPr/>
          </p:nvSpPr>
          <p:spPr>
            <a:xfrm>
              <a:off x="4278738" y="958062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" name="直線接點 3"/>
            <p:cNvCxnSpPr/>
            <p:nvPr/>
          </p:nvCxnSpPr>
          <p:spPr>
            <a:xfrm flipH="1">
              <a:off x="5937601" y="1222831"/>
              <a:ext cx="10807" cy="1042868"/>
            </a:xfrm>
            <a:prstGeom prst="line">
              <a:avLst/>
            </a:prstGeom>
            <a:ln w="38100">
              <a:solidFill>
                <a:srgbClr val="FF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線接點 4"/>
            <p:cNvCxnSpPr/>
            <p:nvPr/>
          </p:nvCxnSpPr>
          <p:spPr>
            <a:xfrm flipH="1" flipV="1">
              <a:off x="5510728" y="1125569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接點 5"/>
            <p:cNvCxnSpPr/>
            <p:nvPr/>
          </p:nvCxnSpPr>
          <p:spPr>
            <a:xfrm flipH="1">
              <a:off x="5553955" y="1222831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接點 6"/>
            <p:cNvCxnSpPr/>
            <p:nvPr/>
          </p:nvCxnSpPr>
          <p:spPr>
            <a:xfrm flipH="1" flipV="1">
              <a:off x="5553955" y="2087385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/>
            <p:nvPr/>
          </p:nvCxnSpPr>
          <p:spPr>
            <a:xfrm flipH="1">
              <a:off x="5607990" y="2265699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橢圓 8"/>
            <p:cNvSpPr/>
            <p:nvPr/>
          </p:nvSpPr>
          <p:spPr>
            <a:xfrm>
              <a:off x="5880864" y="1155288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橢圓 9"/>
            <p:cNvSpPr/>
            <p:nvPr/>
          </p:nvSpPr>
          <p:spPr>
            <a:xfrm>
              <a:off x="5880864" y="2192752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/>
            <p:cNvSpPr/>
            <p:nvPr/>
          </p:nvSpPr>
          <p:spPr>
            <a:xfrm>
              <a:off x="5486411" y="2322435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橢圓 11"/>
            <p:cNvSpPr/>
            <p:nvPr/>
          </p:nvSpPr>
          <p:spPr>
            <a:xfrm>
              <a:off x="5486411" y="2041456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3" name="橢圓 12"/>
            <p:cNvSpPr/>
            <p:nvPr/>
          </p:nvSpPr>
          <p:spPr>
            <a:xfrm>
              <a:off x="5475605" y="126020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橢圓 13"/>
            <p:cNvSpPr/>
            <p:nvPr/>
          </p:nvSpPr>
          <p:spPr>
            <a:xfrm>
              <a:off x="5443184" y="104496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矩形 14"/>
            <p:cNvSpPr/>
            <p:nvPr/>
          </p:nvSpPr>
          <p:spPr>
            <a:xfrm flipH="1" flipV="1">
              <a:off x="6352316" y="885115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6" name="直線接點 15"/>
            <p:cNvCxnSpPr/>
            <p:nvPr/>
          </p:nvCxnSpPr>
          <p:spPr>
            <a:xfrm flipV="1">
              <a:off x="6195616" y="1198516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接點 16"/>
            <p:cNvCxnSpPr/>
            <p:nvPr/>
          </p:nvCxnSpPr>
          <p:spPr>
            <a:xfrm>
              <a:off x="6206423" y="2241384"/>
              <a:ext cx="426873" cy="972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/>
            <p:cNvCxnSpPr/>
            <p:nvPr/>
          </p:nvCxnSpPr>
          <p:spPr>
            <a:xfrm flipV="1">
              <a:off x="6206423" y="2106298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 18"/>
            <p:cNvCxnSpPr/>
            <p:nvPr/>
          </p:nvCxnSpPr>
          <p:spPr>
            <a:xfrm>
              <a:off x="6206423" y="1198516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/>
            <p:cNvCxnSpPr/>
            <p:nvPr/>
          </p:nvCxnSpPr>
          <p:spPr>
            <a:xfrm flipV="1">
              <a:off x="6206423" y="1074236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橢圓 20"/>
            <p:cNvSpPr/>
            <p:nvPr/>
          </p:nvSpPr>
          <p:spPr>
            <a:xfrm flipH="1" flipV="1">
              <a:off x="6128073" y="2173841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橢圓 21"/>
            <p:cNvSpPr/>
            <p:nvPr/>
          </p:nvSpPr>
          <p:spPr>
            <a:xfrm flipH="1" flipV="1">
              <a:off x="6128073" y="113637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橢圓 22"/>
            <p:cNvSpPr/>
            <p:nvPr/>
          </p:nvSpPr>
          <p:spPr>
            <a:xfrm flipH="1" flipV="1">
              <a:off x="6522526" y="1006693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橢圓 23"/>
            <p:cNvSpPr/>
            <p:nvPr/>
          </p:nvSpPr>
          <p:spPr>
            <a:xfrm flipH="1" flipV="1">
              <a:off x="6522526" y="1287673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橢圓 24"/>
            <p:cNvSpPr/>
            <p:nvPr/>
          </p:nvSpPr>
          <p:spPr>
            <a:xfrm flipH="1" flipV="1">
              <a:off x="6533333" y="2068923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橢圓 25"/>
            <p:cNvSpPr/>
            <p:nvPr/>
          </p:nvSpPr>
          <p:spPr>
            <a:xfrm flipH="1" flipV="1">
              <a:off x="6565753" y="2284162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7" name="直線接點 26"/>
            <p:cNvCxnSpPr>
              <a:stCxn id="14" idx="6"/>
              <a:endCxn id="23" idx="6"/>
            </p:cNvCxnSpPr>
            <p:nvPr/>
          </p:nvCxnSpPr>
          <p:spPr>
            <a:xfrm flipV="1">
              <a:off x="5578271" y="1074236"/>
              <a:ext cx="944255" cy="382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接點 27"/>
            <p:cNvCxnSpPr>
              <a:stCxn id="13" idx="5"/>
              <a:endCxn id="24" idx="6"/>
            </p:cNvCxnSpPr>
            <p:nvPr/>
          </p:nvCxnSpPr>
          <p:spPr>
            <a:xfrm flipV="1">
              <a:off x="5590908" y="1355216"/>
              <a:ext cx="931617" cy="202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接點 28"/>
            <p:cNvCxnSpPr>
              <a:stCxn id="12" idx="6"/>
              <a:endCxn id="25" idx="4"/>
            </p:cNvCxnSpPr>
            <p:nvPr/>
          </p:nvCxnSpPr>
          <p:spPr>
            <a:xfrm flipV="1">
              <a:off x="5621498" y="2068923"/>
              <a:ext cx="979378" cy="400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接點 29"/>
            <p:cNvCxnSpPr>
              <a:stCxn id="11" idx="5"/>
              <a:endCxn id="26" idx="6"/>
            </p:cNvCxnSpPr>
            <p:nvPr/>
          </p:nvCxnSpPr>
          <p:spPr>
            <a:xfrm flipV="1">
              <a:off x="5601715" y="2351705"/>
              <a:ext cx="964038" cy="860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接點 30"/>
            <p:cNvCxnSpPr/>
            <p:nvPr/>
          </p:nvCxnSpPr>
          <p:spPr>
            <a:xfrm>
              <a:off x="4436114" y="1215853"/>
              <a:ext cx="10807" cy="104286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2" name="橢圓 31"/>
            <p:cNvSpPr/>
            <p:nvPr/>
          </p:nvSpPr>
          <p:spPr>
            <a:xfrm flipH="1">
              <a:off x="4368571" y="1148309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" name="橢圓 32"/>
            <p:cNvSpPr/>
            <p:nvPr/>
          </p:nvSpPr>
          <p:spPr>
            <a:xfrm flipH="1">
              <a:off x="4368571" y="2185774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4" name="文字方塊 33"/>
            <p:cNvSpPr txBox="1"/>
            <p:nvPr/>
          </p:nvSpPr>
          <p:spPr>
            <a:xfrm>
              <a:off x="4546886" y="1038165"/>
              <a:ext cx="5606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a</a:t>
              </a:r>
              <a:endParaRPr lang="zh-TW" altLang="en-US" dirty="0"/>
            </a:p>
          </p:txBody>
        </p:sp>
        <p:sp>
          <p:nvSpPr>
            <p:cNvPr id="35" name="文字方塊 34"/>
            <p:cNvSpPr txBox="1"/>
            <p:nvPr/>
          </p:nvSpPr>
          <p:spPr>
            <a:xfrm>
              <a:off x="4521895" y="2030609"/>
              <a:ext cx="5606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b</a:t>
              </a:r>
              <a:endParaRPr lang="zh-TW" altLang="en-US" dirty="0"/>
            </a:p>
          </p:txBody>
        </p:sp>
        <p:cxnSp>
          <p:nvCxnSpPr>
            <p:cNvPr id="36" name="直線接點 35"/>
            <p:cNvCxnSpPr/>
            <p:nvPr/>
          </p:nvCxnSpPr>
          <p:spPr>
            <a:xfrm>
              <a:off x="7414677" y="1282390"/>
              <a:ext cx="197269" cy="57232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文字方塊 36"/>
            <p:cNvSpPr txBox="1"/>
            <p:nvPr/>
          </p:nvSpPr>
          <p:spPr>
            <a:xfrm>
              <a:off x="7374193" y="1394716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>
                  <a:solidFill>
                    <a:srgbClr val="FF0000"/>
                  </a:solidFill>
                </a:rPr>
                <a:t>e</a:t>
              </a:r>
              <a:endParaRPr lang="zh-TW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39" name="手繪多邊形: 圖案 38"/>
          <p:cNvSpPr/>
          <p:nvPr/>
        </p:nvSpPr>
        <p:spPr>
          <a:xfrm>
            <a:off x="455713" y="1026215"/>
            <a:ext cx="2247668" cy="2019753"/>
          </a:xfrm>
          <a:custGeom>
            <a:avLst/>
            <a:gdLst>
              <a:gd name="connsiteX0" fmla="*/ 28571 w 2247668"/>
              <a:gd name="connsiteY0" fmla="*/ 257341 h 2019753"/>
              <a:gd name="connsiteX1" fmla="*/ 731097 w 2247668"/>
              <a:gd name="connsiteY1" fmla="*/ 863 h 2019753"/>
              <a:gd name="connsiteX2" fmla="*/ 1690102 w 2247668"/>
              <a:gd name="connsiteY2" fmla="*/ 168132 h 2019753"/>
              <a:gd name="connsiteX3" fmla="*/ 2225361 w 2247668"/>
              <a:gd name="connsiteY3" fmla="*/ 268493 h 2019753"/>
              <a:gd name="connsiteX4" fmla="*/ 1455927 w 2247668"/>
              <a:gd name="connsiteY4" fmla="*/ 513820 h 2019753"/>
              <a:gd name="connsiteX5" fmla="*/ 1299810 w 2247668"/>
              <a:gd name="connsiteY5" fmla="*/ 937566 h 2019753"/>
              <a:gd name="connsiteX6" fmla="*/ 1623195 w 2247668"/>
              <a:gd name="connsiteY6" fmla="*/ 1584337 h 2019753"/>
              <a:gd name="connsiteX7" fmla="*/ 2247663 w 2247668"/>
              <a:gd name="connsiteY7" fmla="*/ 1796210 h 2019753"/>
              <a:gd name="connsiteX8" fmla="*/ 1612044 w 2247668"/>
              <a:gd name="connsiteY8" fmla="*/ 1996932 h 2019753"/>
              <a:gd name="connsiteX9" fmla="*/ 1132541 w 2247668"/>
              <a:gd name="connsiteY9" fmla="*/ 1227498 h 2019753"/>
              <a:gd name="connsiteX10" fmla="*/ 898366 w 2247668"/>
              <a:gd name="connsiteY10" fmla="*/ 591878 h 2019753"/>
              <a:gd name="connsiteX11" fmla="*/ 206990 w 2247668"/>
              <a:gd name="connsiteY11" fmla="*/ 391156 h 2019753"/>
              <a:gd name="connsiteX12" fmla="*/ 28571 w 2247668"/>
              <a:gd name="connsiteY12" fmla="*/ 257341 h 2019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47668" h="2019753">
                <a:moveTo>
                  <a:pt x="28571" y="257341"/>
                </a:moveTo>
                <a:cubicBezTo>
                  <a:pt x="115922" y="192292"/>
                  <a:pt x="454175" y="15731"/>
                  <a:pt x="731097" y="863"/>
                </a:cubicBezTo>
                <a:cubicBezTo>
                  <a:pt x="1008019" y="-14005"/>
                  <a:pt x="1690102" y="168132"/>
                  <a:pt x="1690102" y="168132"/>
                </a:cubicBezTo>
                <a:cubicBezTo>
                  <a:pt x="1939146" y="212737"/>
                  <a:pt x="2264390" y="210878"/>
                  <a:pt x="2225361" y="268493"/>
                </a:cubicBezTo>
                <a:cubicBezTo>
                  <a:pt x="2186332" y="326108"/>
                  <a:pt x="1610186" y="402308"/>
                  <a:pt x="1455927" y="513820"/>
                </a:cubicBezTo>
                <a:cubicBezTo>
                  <a:pt x="1301669" y="625332"/>
                  <a:pt x="1271932" y="759146"/>
                  <a:pt x="1299810" y="937566"/>
                </a:cubicBezTo>
                <a:cubicBezTo>
                  <a:pt x="1327688" y="1115986"/>
                  <a:pt x="1465220" y="1441230"/>
                  <a:pt x="1623195" y="1584337"/>
                </a:cubicBezTo>
                <a:cubicBezTo>
                  <a:pt x="1781171" y="1727444"/>
                  <a:pt x="2249521" y="1727444"/>
                  <a:pt x="2247663" y="1796210"/>
                </a:cubicBezTo>
                <a:cubicBezTo>
                  <a:pt x="2245805" y="1864976"/>
                  <a:pt x="1797898" y="2091717"/>
                  <a:pt x="1612044" y="1996932"/>
                </a:cubicBezTo>
                <a:cubicBezTo>
                  <a:pt x="1426190" y="1902147"/>
                  <a:pt x="1251487" y="1461674"/>
                  <a:pt x="1132541" y="1227498"/>
                </a:cubicBezTo>
                <a:cubicBezTo>
                  <a:pt x="1013595" y="993322"/>
                  <a:pt x="1052624" y="731268"/>
                  <a:pt x="898366" y="591878"/>
                </a:cubicBezTo>
                <a:cubicBezTo>
                  <a:pt x="744108" y="452488"/>
                  <a:pt x="344522" y="445054"/>
                  <a:pt x="206990" y="391156"/>
                </a:cubicBezTo>
                <a:cubicBezTo>
                  <a:pt x="69458" y="337259"/>
                  <a:pt x="-58780" y="322390"/>
                  <a:pt x="28571" y="257341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手繪多邊形: 圖案 39"/>
          <p:cNvSpPr/>
          <p:nvPr/>
        </p:nvSpPr>
        <p:spPr>
          <a:xfrm>
            <a:off x="473132" y="2308692"/>
            <a:ext cx="1063846" cy="681914"/>
          </a:xfrm>
          <a:custGeom>
            <a:avLst/>
            <a:gdLst>
              <a:gd name="connsiteX0" fmla="*/ 0 w 1063846"/>
              <a:gd name="connsiteY0" fmla="*/ 513733 h 681914"/>
              <a:gd name="connsiteX1" fmla="*/ 390293 w 1063846"/>
              <a:gd name="connsiteY1" fmla="*/ 777 h 681914"/>
              <a:gd name="connsiteX2" fmla="*/ 858644 w 1063846"/>
              <a:gd name="connsiteY2" fmla="*/ 402221 h 681914"/>
              <a:gd name="connsiteX3" fmla="*/ 1037064 w 1063846"/>
              <a:gd name="connsiteY3" fmla="*/ 602943 h 681914"/>
              <a:gd name="connsiteX4" fmla="*/ 312234 w 1063846"/>
              <a:gd name="connsiteY4" fmla="*/ 681001 h 681914"/>
              <a:gd name="connsiteX5" fmla="*/ 44605 w 1063846"/>
              <a:gd name="connsiteY5" fmla="*/ 558338 h 681914"/>
              <a:gd name="connsiteX6" fmla="*/ 44605 w 1063846"/>
              <a:gd name="connsiteY6" fmla="*/ 558338 h 681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63846" h="681914">
                <a:moveTo>
                  <a:pt x="0" y="513733"/>
                </a:moveTo>
                <a:cubicBezTo>
                  <a:pt x="123593" y="266547"/>
                  <a:pt x="247186" y="19362"/>
                  <a:pt x="390293" y="777"/>
                </a:cubicBezTo>
                <a:cubicBezTo>
                  <a:pt x="533400" y="-17808"/>
                  <a:pt x="750849" y="301860"/>
                  <a:pt x="858644" y="402221"/>
                </a:cubicBezTo>
                <a:cubicBezTo>
                  <a:pt x="966439" y="502582"/>
                  <a:pt x="1128132" y="556480"/>
                  <a:pt x="1037064" y="602943"/>
                </a:cubicBezTo>
                <a:cubicBezTo>
                  <a:pt x="945996" y="649406"/>
                  <a:pt x="477644" y="688435"/>
                  <a:pt x="312234" y="681001"/>
                </a:cubicBezTo>
                <a:cubicBezTo>
                  <a:pt x="146824" y="673567"/>
                  <a:pt x="44605" y="558338"/>
                  <a:pt x="44605" y="558338"/>
                </a:cubicBezTo>
                <a:lnTo>
                  <a:pt x="44605" y="558338"/>
                </a:lnTo>
              </a:path>
            </a:pathLst>
          </a:cu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手繪多邊形: 圖案 40"/>
          <p:cNvSpPr/>
          <p:nvPr/>
        </p:nvSpPr>
        <p:spPr>
          <a:xfrm>
            <a:off x="3684684" y="990159"/>
            <a:ext cx="1473428" cy="810577"/>
          </a:xfrm>
          <a:custGeom>
            <a:avLst/>
            <a:gdLst>
              <a:gd name="connsiteX0" fmla="*/ 55756 w 1473428"/>
              <a:gd name="connsiteY0" fmla="*/ 159583 h 810577"/>
              <a:gd name="connsiteX1" fmla="*/ 981307 w 1473428"/>
              <a:gd name="connsiteY1" fmla="*/ 3466 h 810577"/>
              <a:gd name="connsiteX2" fmla="*/ 1471961 w 1473428"/>
              <a:gd name="connsiteY2" fmla="*/ 293397 h 810577"/>
              <a:gd name="connsiteX3" fmla="*/ 836341 w 1473428"/>
              <a:gd name="connsiteY3" fmla="*/ 259944 h 810577"/>
              <a:gd name="connsiteX4" fmla="*/ 546409 w 1473428"/>
              <a:gd name="connsiteY4" fmla="*/ 806354 h 810577"/>
              <a:gd name="connsiteX5" fmla="*/ 0 w 1473428"/>
              <a:gd name="connsiteY5" fmla="*/ 527573 h 810577"/>
              <a:gd name="connsiteX6" fmla="*/ 0 w 1473428"/>
              <a:gd name="connsiteY6" fmla="*/ 527573 h 810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73428" h="810577">
                <a:moveTo>
                  <a:pt x="55756" y="159583"/>
                </a:moveTo>
                <a:cubicBezTo>
                  <a:pt x="400514" y="70373"/>
                  <a:pt x="745273" y="-18836"/>
                  <a:pt x="981307" y="3466"/>
                </a:cubicBezTo>
                <a:cubicBezTo>
                  <a:pt x="1217341" y="25768"/>
                  <a:pt x="1496122" y="250651"/>
                  <a:pt x="1471961" y="293397"/>
                </a:cubicBezTo>
                <a:cubicBezTo>
                  <a:pt x="1447800" y="336143"/>
                  <a:pt x="990600" y="174451"/>
                  <a:pt x="836341" y="259944"/>
                </a:cubicBezTo>
                <a:cubicBezTo>
                  <a:pt x="682082" y="345437"/>
                  <a:pt x="685799" y="761749"/>
                  <a:pt x="546409" y="806354"/>
                </a:cubicBezTo>
                <a:cubicBezTo>
                  <a:pt x="407019" y="850959"/>
                  <a:pt x="0" y="527573"/>
                  <a:pt x="0" y="527573"/>
                </a:cubicBezTo>
                <a:lnTo>
                  <a:pt x="0" y="52757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" name="手繪多邊形: 圖案 41"/>
          <p:cNvSpPr/>
          <p:nvPr/>
        </p:nvSpPr>
        <p:spPr>
          <a:xfrm>
            <a:off x="3617776" y="2175262"/>
            <a:ext cx="1534507" cy="758675"/>
          </a:xfrm>
          <a:custGeom>
            <a:avLst/>
            <a:gdLst>
              <a:gd name="connsiteX0" fmla="*/ 22303 w 1534507"/>
              <a:gd name="connsiteY0" fmla="*/ 446441 h 758675"/>
              <a:gd name="connsiteX1" fmla="*/ 535259 w 1534507"/>
              <a:gd name="connsiteY1" fmla="*/ 392 h 758675"/>
              <a:gd name="connsiteX2" fmla="*/ 1527717 w 1534507"/>
              <a:gd name="connsiteY2" fmla="*/ 513348 h 758675"/>
              <a:gd name="connsiteX3" fmla="*/ 947854 w 1534507"/>
              <a:gd name="connsiteY3" fmla="*/ 747524 h 758675"/>
              <a:gd name="connsiteX4" fmla="*/ 468351 w 1534507"/>
              <a:gd name="connsiteY4" fmla="*/ 702919 h 758675"/>
              <a:gd name="connsiteX5" fmla="*/ 0 w 1534507"/>
              <a:gd name="connsiteY5" fmla="*/ 758675 h 758675"/>
              <a:gd name="connsiteX6" fmla="*/ 0 w 1534507"/>
              <a:gd name="connsiteY6" fmla="*/ 758675 h 758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34507" h="758675">
                <a:moveTo>
                  <a:pt x="22303" y="446441"/>
                </a:moveTo>
                <a:cubicBezTo>
                  <a:pt x="153330" y="217841"/>
                  <a:pt x="284357" y="-10759"/>
                  <a:pt x="535259" y="392"/>
                </a:cubicBezTo>
                <a:cubicBezTo>
                  <a:pt x="786161" y="11543"/>
                  <a:pt x="1458951" y="388826"/>
                  <a:pt x="1527717" y="513348"/>
                </a:cubicBezTo>
                <a:cubicBezTo>
                  <a:pt x="1596483" y="637870"/>
                  <a:pt x="1124415" y="715929"/>
                  <a:pt x="947854" y="747524"/>
                </a:cubicBezTo>
                <a:cubicBezTo>
                  <a:pt x="771293" y="779119"/>
                  <a:pt x="626327" y="701061"/>
                  <a:pt x="468351" y="702919"/>
                </a:cubicBezTo>
                <a:cubicBezTo>
                  <a:pt x="310375" y="704777"/>
                  <a:pt x="0" y="758675"/>
                  <a:pt x="0" y="758675"/>
                </a:cubicBezTo>
                <a:lnTo>
                  <a:pt x="0" y="75867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3" name="文字方塊 42"/>
          <p:cNvSpPr txBox="1"/>
          <p:nvPr/>
        </p:nvSpPr>
        <p:spPr>
          <a:xfrm>
            <a:off x="1906859" y="4315522"/>
            <a:ext cx="6300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Left:   property A</a:t>
            </a:r>
          </a:p>
          <a:p>
            <a:r>
              <a:rPr lang="en-US" altLang="zh-TW" dirty="0"/>
              <a:t>Right:  property A</a:t>
            </a:r>
          </a:p>
        </p:txBody>
      </p:sp>
      <p:sp>
        <p:nvSpPr>
          <p:cNvPr id="44" name="文字方塊 43"/>
          <p:cNvSpPr txBox="1"/>
          <p:nvPr/>
        </p:nvSpPr>
        <p:spPr>
          <a:xfrm>
            <a:off x="1583968" y="25533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1.2</a:t>
            </a:r>
            <a:endParaRPr lang="zh-TW" altLang="en-US" dirty="0"/>
          </a:p>
        </p:txBody>
      </p:sp>
      <p:grpSp>
        <p:nvGrpSpPr>
          <p:cNvPr id="45" name="群組 44"/>
          <p:cNvGrpSpPr/>
          <p:nvPr/>
        </p:nvGrpSpPr>
        <p:grpSpPr>
          <a:xfrm>
            <a:off x="6490718" y="580064"/>
            <a:ext cx="5279732" cy="2493705"/>
            <a:chOff x="4278738" y="885115"/>
            <a:chExt cx="3586548" cy="1693986"/>
          </a:xfrm>
        </p:grpSpPr>
        <p:sp>
          <p:nvSpPr>
            <p:cNvPr id="46" name="矩形 45"/>
            <p:cNvSpPr/>
            <p:nvPr/>
          </p:nvSpPr>
          <p:spPr>
            <a:xfrm>
              <a:off x="4278738" y="958062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7" name="直線接點 46"/>
            <p:cNvCxnSpPr/>
            <p:nvPr/>
          </p:nvCxnSpPr>
          <p:spPr>
            <a:xfrm flipH="1">
              <a:off x="5937601" y="1222831"/>
              <a:ext cx="10807" cy="1042868"/>
            </a:xfrm>
            <a:prstGeom prst="line">
              <a:avLst/>
            </a:prstGeom>
            <a:ln w="38100">
              <a:solidFill>
                <a:srgbClr val="FF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接點 47"/>
            <p:cNvCxnSpPr/>
            <p:nvPr/>
          </p:nvCxnSpPr>
          <p:spPr>
            <a:xfrm flipH="1" flipV="1">
              <a:off x="5510728" y="1125569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接點 48"/>
            <p:cNvCxnSpPr/>
            <p:nvPr/>
          </p:nvCxnSpPr>
          <p:spPr>
            <a:xfrm flipH="1">
              <a:off x="5553955" y="1222831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接點 49"/>
            <p:cNvCxnSpPr/>
            <p:nvPr/>
          </p:nvCxnSpPr>
          <p:spPr>
            <a:xfrm flipH="1" flipV="1">
              <a:off x="5553955" y="2087385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接點 50"/>
            <p:cNvCxnSpPr/>
            <p:nvPr/>
          </p:nvCxnSpPr>
          <p:spPr>
            <a:xfrm flipH="1">
              <a:off x="5607990" y="2265699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橢圓 51"/>
            <p:cNvSpPr/>
            <p:nvPr/>
          </p:nvSpPr>
          <p:spPr>
            <a:xfrm>
              <a:off x="5880864" y="1155288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3" name="橢圓 52"/>
            <p:cNvSpPr/>
            <p:nvPr/>
          </p:nvSpPr>
          <p:spPr>
            <a:xfrm>
              <a:off x="5880864" y="2192752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4" name="橢圓 53"/>
            <p:cNvSpPr/>
            <p:nvPr/>
          </p:nvSpPr>
          <p:spPr>
            <a:xfrm>
              <a:off x="5486411" y="2322435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5" name="橢圓 54"/>
            <p:cNvSpPr/>
            <p:nvPr/>
          </p:nvSpPr>
          <p:spPr>
            <a:xfrm>
              <a:off x="5486411" y="2041456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56" name="橢圓 55"/>
            <p:cNvSpPr/>
            <p:nvPr/>
          </p:nvSpPr>
          <p:spPr>
            <a:xfrm>
              <a:off x="5475605" y="126020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7" name="橢圓 56"/>
            <p:cNvSpPr/>
            <p:nvPr/>
          </p:nvSpPr>
          <p:spPr>
            <a:xfrm>
              <a:off x="5443184" y="104496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8" name="矩形 57"/>
            <p:cNvSpPr/>
            <p:nvPr/>
          </p:nvSpPr>
          <p:spPr>
            <a:xfrm flipH="1" flipV="1">
              <a:off x="6352316" y="885115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9" name="直線接點 58"/>
            <p:cNvCxnSpPr/>
            <p:nvPr/>
          </p:nvCxnSpPr>
          <p:spPr>
            <a:xfrm flipV="1">
              <a:off x="6195616" y="1198516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接點 59"/>
            <p:cNvCxnSpPr/>
            <p:nvPr/>
          </p:nvCxnSpPr>
          <p:spPr>
            <a:xfrm>
              <a:off x="6206423" y="2241384"/>
              <a:ext cx="426873" cy="972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接點 60"/>
            <p:cNvCxnSpPr/>
            <p:nvPr/>
          </p:nvCxnSpPr>
          <p:spPr>
            <a:xfrm flipV="1">
              <a:off x="6206423" y="2106298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接點 61"/>
            <p:cNvCxnSpPr/>
            <p:nvPr/>
          </p:nvCxnSpPr>
          <p:spPr>
            <a:xfrm>
              <a:off x="6206423" y="1198516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接點 62"/>
            <p:cNvCxnSpPr/>
            <p:nvPr/>
          </p:nvCxnSpPr>
          <p:spPr>
            <a:xfrm flipV="1">
              <a:off x="6206423" y="1074236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橢圓 63"/>
            <p:cNvSpPr/>
            <p:nvPr/>
          </p:nvSpPr>
          <p:spPr>
            <a:xfrm flipH="1" flipV="1">
              <a:off x="6128073" y="2173841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5" name="橢圓 64"/>
            <p:cNvSpPr/>
            <p:nvPr/>
          </p:nvSpPr>
          <p:spPr>
            <a:xfrm flipH="1" flipV="1">
              <a:off x="6128073" y="113637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6" name="橢圓 65"/>
            <p:cNvSpPr/>
            <p:nvPr/>
          </p:nvSpPr>
          <p:spPr>
            <a:xfrm flipH="1" flipV="1">
              <a:off x="6522526" y="1006693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7" name="橢圓 66"/>
            <p:cNvSpPr/>
            <p:nvPr/>
          </p:nvSpPr>
          <p:spPr>
            <a:xfrm flipH="1" flipV="1">
              <a:off x="6522526" y="1287673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8" name="橢圓 67"/>
            <p:cNvSpPr/>
            <p:nvPr/>
          </p:nvSpPr>
          <p:spPr>
            <a:xfrm flipH="1" flipV="1">
              <a:off x="6533333" y="2068923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9" name="橢圓 68"/>
            <p:cNvSpPr/>
            <p:nvPr/>
          </p:nvSpPr>
          <p:spPr>
            <a:xfrm flipH="1" flipV="1">
              <a:off x="6565753" y="2284162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70" name="直線接點 69"/>
            <p:cNvCxnSpPr>
              <a:stCxn id="57" idx="6"/>
              <a:endCxn id="66" idx="6"/>
            </p:cNvCxnSpPr>
            <p:nvPr/>
          </p:nvCxnSpPr>
          <p:spPr>
            <a:xfrm flipV="1">
              <a:off x="5578271" y="1074236"/>
              <a:ext cx="944255" cy="382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接點 70"/>
            <p:cNvCxnSpPr>
              <a:stCxn id="56" idx="5"/>
              <a:endCxn id="67" idx="6"/>
            </p:cNvCxnSpPr>
            <p:nvPr/>
          </p:nvCxnSpPr>
          <p:spPr>
            <a:xfrm flipV="1">
              <a:off x="5590908" y="1355216"/>
              <a:ext cx="931617" cy="202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接點 71"/>
            <p:cNvCxnSpPr>
              <a:stCxn id="55" idx="6"/>
              <a:endCxn id="68" idx="4"/>
            </p:cNvCxnSpPr>
            <p:nvPr/>
          </p:nvCxnSpPr>
          <p:spPr>
            <a:xfrm flipV="1">
              <a:off x="5621498" y="2068923"/>
              <a:ext cx="979378" cy="400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接點 72"/>
            <p:cNvCxnSpPr>
              <a:stCxn id="54" idx="5"/>
              <a:endCxn id="69" idx="6"/>
            </p:cNvCxnSpPr>
            <p:nvPr/>
          </p:nvCxnSpPr>
          <p:spPr>
            <a:xfrm flipV="1">
              <a:off x="5601715" y="2351705"/>
              <a:ext cx="964038" cy="860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接點 73"/>
            <p:cNvCxnSpPr/>
            <p:nvPr/>
          </p:nvCxnSpPr>
          <p:spPr>
            <a:xfrm>
              <a:off x="4436114" y="1215853"/>
              <a:ext cx="10807" cy="104286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75" name="橢圓 74"/>
            <p:cNvSpPr/>
            <p:nvPr/>
          </p:nvSpPr>
          <p:spPr>
            <a:xfrm flipH="1">
              <a:off x="4368571" y="1148309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6" name="橢圓 75"/>
            <p:cNvSpPr/>
            <p:nvPr/>
          </p:nvSpPr>
          <p:spPr>
            <a:xfrm flipH="1">
              <a:off x="4368571" y="2185774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7" name="文字方塊 76"/>
            <p:cNvSpPr txBox="1"/>
            <p:nvPr/>
          </p:nvSpPr>
          <p:spPr>
            <a:xfrm>
              <a:off x="4546886" y="1038165"/>
              <a:ext cx="5606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a</a:t>
              </a:r>
              <a:endParaRPr lang="zh-TW" altLang="en-US" dirty="0"/>
            </a:p>
          </p:txBody>
        </p:sp>
        <p:sp>
          <p:nvSpPr>
            <p:cNvPr id="78" name="文字方塊 77"/>
            <p:cNvSpPr txBox="1"/>
            <p:nvPr/>
          </p:nvSpPr>
          <p:spPr>
            <a:xfrm>
              <a:off x="4521895" y="2030609"/>
              <a:ext cx="5606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b</a:t>
              </a:r>
              <a:endParaRPr lang="zh-TW" altLang="en-US" dirty="0"/>
            </a:p>
          </p:txBody>
        </p:sp>
        <p:cxnSp>
          <p:nvCxnSpPr>
            <p:cNvPr id="79" name="直線接點 78"/>
            <p:cNvCxnSpPr/>
            <p:nvPr/>
          </p:nvCxnSpPr>
          <p:spPr>
            <a:xfrm>
              <a:off x="7414677" y="1282390"/>
              <a:ext cx="197269" cy="57232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文字方塊 79"/>
            <p:cNvSpPr txBox="1"/>
            <p:nvPr/>
          </p:nvSpPr>
          <p:spPr>
            <a:xfrm>
              <a:off x="7374193" y="1394716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>
                  <a:solidFill>
                    <a:srgbClr val="FF0000"/>
                  </a:solidFill>
                </a:rPr>
                <a:t>e</a:t>
              </a:r>
              <a:endParaRPr lang="zh-TW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83" name="手繪多邊形: 圖案 82"/>
          <p:cNvSpPr/>
          <p:nvPr/>
        </p:nvSpPr>
        <p:spPr>
          <a:xfrm>
            <a:off x="9928625" y="762002"/>
            <a:ext cx="1473428" cy="810577"/>
          </a:xfrm>
          <a:custGeom>
            <a:avLst/>
            <a:gdLst>
              <a:gd name="connsiteX0" fmla="*/ 55756 w 1473428"/>
              <a:gd name="connsiteY0" fmla="*/ 159583 h 810577"/>
              <a:gd name="connsiteX1" fmla="*/ 981307 w 1473428"/>
              <a:gd name="connsiteY1" fmla="*/ 3466 h 810577"/>
              <a:gd name="connsiteX2" fmla="*/ 1471961 w 1473428"/>
              <a:gd name="connsiteY2" fmla="*/ 293397 h 810577"/>
              <a:gd name="connsiteX3" fmla="*/ 836341 w 1473428"/>
              <a:gd name="connsiteY3" fmla="*/ 259944 h 810577"/>
              <a:gd name="connsiteX4" fmla="*/ 546409 w 1473428"/>
              <a:gd name="connsiteY4" fmla="*/ 806354 h 810577"/>
              <a:gd name="connsiteX5" fmla="*/ 0 w 1473428"/>
              <a:gd name="connsiteY5" fmla="*/ 527573 h 810577"/>
              <a:gd name="connsiteX6" fmla="*/ 0 w 1473428"/>
              <a:gd name="connsiteY6" fmla="*/ 527573 h 810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73428" h="810577">
                <a:moveTo>
                  <a:pt x="55756" y="159583"/>
                </a:moveTo>
                <a:cubicBezTo>
                  <a:pt x="400514" y="70373"/>
                  <a:pt x="745273" y="-18836"/>
                  <a:pt x="981307" y="3466"/>
                </a:cubicBezTo>
                <a:cubicBezTo>
                  <a:pt x="1217341" y="25768"/>
                  <a:pt x="1496122" y="250651"/>
                  <a:pt x="1471961" y="293397"/>
                </a:cubicBezTo>
                <a:cubicBezTo>
                  <a:pt x="1447800" y="336143"/>
                  <a:pt x="990600" y="174451"/>
                  <a:pt x="836341" y="259944"/>
                </a:cubicBezTo>
                <a:cubicBezTo>
                  <a:pt x="682082" y="345437"/>
                  <a:pt x="685799" y="761749"/>
                  <a:pt x="546409" y="806354"/>
                </a:cubicBezTo>
                <a:cubicBezTo>
                  <a:pt x="407019" y="850959"/>
                  <a:pt x="0" y="527573"/>
                  <a:pt x="0" y="527573"/>
                </a:cubicBezTo>
                <a:lnTo>
                  <a:pt x="0" y="52757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4" name="手繪多邊形: 圖案 83"/>
          <p:cNvSpPr/>
          <p:nvPr/>
        </p:nvSpPr>
        <p:spPr>
          <a:xfrm>
            <a:off x="9861717" y="1947105"/>
            <a:ext cx="1534507" cy="758675"/>
          </a:xfrm>
          <a:custGeom>
            <a:avLst/>
            <a:gdLst>
              <a:gd name="connsiteX0" fmla="*/ 22303 w 1534507"/>
              <a:gd name="connsiteY0" fmla="*/ 446441 h 758675"/>
              <a:gd name="connsiteX1" fmla="*/ 535259 w 1534507"/>
              <a:gd name="connsiteY1" fmla="*/ 392 h 758675"/>
              <a:gd name="connsiteX2" fmla="*/ 1527717 w 1534507"/>
              <a:gd name="connsiteY2" fmla="*/ 513348 h 758675"/>
              <a:gd name="connsiteX3" fmla="*/ 947854 w 1534507"/>
              <a:gd name="connsiteY3" fmla="*/ 747524 h 758675"/>
              <a:gd name="connsiteX4" fmla="*/ 468351 w 1534507"/>
              <a:gd name="connsiteY4" fmla="*/ 702919 h 758675"/>
              <a:gd name="connsiteX5" fmla="*/ 0 w 1534507"/>
              <a:gd name="connsiteY5" fmla="*/ 758675 h 758675"/>
              <a:gd name="connsiteX6" fmla="*/ 0 w 1534507"/>
              <a:gd name="connsiteY6" fmla="*/ 758675 h 758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34507" h="758675">
                <a:moveTo>
                  <a:pt x="22303" y="446441"/>
                </a:moveTo>
                <a:cubicBezTo>
                  <a:pt x="153330" y="217841"/>
                  <a:pt x="284357" y="-10759"/>
                  <a:pt x="535259" y="392"/>
                </a:cubicBezTo>
                <a:cubicBezTo>
                  <a:pt x="786161" y="11543"/>
                  <a:pt x="1458951" y="388826"/>
                  <a:pt x="1527717" y="513348"/>
                </a:cubicBezTo>
                <a:cubicBezTo>
                  <a:pt x="1596483" y="637870"/>
                  <a:pt x="1124415" y="715929"/>
                  <a:pt x="947854" y="747524"/>
                </a:cubicBezTo>
                <a:cubicBezTo>
                  <a:pt x="771293" y="779119"/>
                  <a:pt x="626327" y="701061"/>
                  <a:pt x="468351" y="702919"/>
                </a:cubicBezTo>
                <a:cubicBezTo>
                  <a:pt x="310375" y="704777"/>
                  <a:pt x="0" y="758675"/>
                  <a:pt x="0" y="758675"/>
                </a:cubicBezTo>
                <a:lnTo>
                  <a:pt x="0" y="75867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5" name="文字方塊 84"/>
          <p:cNvSpPr txBox="1"/>
          <p:nvPr/>
        </p:nvSpPr>
        <p:spPr>
          <a:xfrm>
            <a:off x="5775158" y="2072969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or</a:t>
            </a:r>
            <a:endParaRPr lang="zh-TW" altLang="en-US" dirty="0"/>
          </a:p>
        </p:txBody>
      </p:sp>
      <p:sp>
        <p:nvSpPr>
          <p:cNvPr id="86" name="手繪多邊形: 圖案 85"/>
          <p:cNvSpPr/>
          <p:nvPr/>
        </p:nvSpPr>
        <p:spPr>
          <a:xfrm>
            <a:off x="6798365" y="2047395"/>
            <a:ext cx="2123215" cy="816591"/>
          </a:xfrm>
          <a:custGeom>
            <a:avLst/>
            <a:gdLst>
              <a:gd name="connsiteX0" fmla="*/ 0 w 2123215"/>
              <a:gd name="connsiteY0" fmla="*/ 433412 h 816591"/>
              <a:gd name="connsiteX1" fmla="*/ 413468 w 2123215"/>
              <a:gd name="connsiteY1" fmla="*/ 4042 h 816591"/>
              <a:gd name="connsiteX2" fmla="*/ 1558456 w 2123215"/>
              <a:gd name="connsiteY2" fmla="*/ 234629 h 816591"/>
              <a:gd name="connsiteX3" fmla="*/ 2122998 w 2123215"/>
              <a:gd name="connsiteY3" fmla="*/ 512925 h 816591"/>
              <a:gd name="connsiteX4" fmla="*/ 1502797 w 2123215"/>
              <a:gd name="connsiteY4" fmla="*/ 759415 h 816591"/>
              <a:gd name="connsiteX5" fmla="*/ 572494 w 2123215"/>
              <a:gd name="connsiteY5" fmla="*/ 799172 h 816591"/>
              <a:gd name="connsiteX6" fmla="*/ 7952 w 2123215"/>
              <a:gd name="connsiteY6" fmla="*/ 528828 h 816591"/>
              <a:gd name="connsiteX7" fmla="*/ 7952 w 2123215"/>
              <a:gd name="connsiteY7" fmla="*/ 528828 h 816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23215" h="816591">
                <a:moveTo>
                  <a:pt x="0" y="433412"/>
                </a:moveTo>
                <a:cubicBezTo>
                  <a:pt x="76862" y="235292"/>
                  <a:pt x="153725" y="37172"/>
                  <a:pt x="413468" y="4042"/>
                </a:cubicBezTo>
                <a:cubicBezTo>
                  <a:pt x="673211" y="-29088"/>
                  <a:pt x="1273534" y="149815"/>
                  <a:pt x="1558456" y="234629"/>
                </a:cubicBezTo>
                <a:cubicBezTo>
                  <a:pt x="1843378" y="319443"/>
                  <a:pt x="2132275" y="425461"/>
                  <a:pt x="2122998" y="512925"/>
                </a:cubicBezTo>
                <a:cubicBezTo>
                  <a:pt x="2113722" y="600389"/>
                  <a:pt x="1761214" y="711707"/>
                  <a:pt x="1502797" y="759415"/>
                </a:cubicBezTo>
                <a:cubicBezTo>
                  <a:pt x="1244380" y="807123"/>
                  <a:pt x="821635" y="837603"/>
                  <a:pt x="572494" y="799172"/>
                </a:cubicBezTo>
                <a:cubicBezTo>
                  <a:pt x="323353" y="760741"/>
                  <a:pt x="7952" y="528828"/>
                  <a:pt x="7952" y="528828"/>
                </a:cubicBezTo>
                <a:lnTo>
                  <a:pt x="7952" y="528828"/>
                </a:lnTo>
              </a:path>
            </a:pathLst>
          </a:cu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7" name="手繪多邊形: 圖案 86"/>
          <p:cNvSpPr/>
          <p:nvPr/>
        </p:nvSpPr>
        <p:spPr>
          <a:xfrm>
            <a:off x="6702950" y="836509"/>
            <a:ext cx="2208383" cy="472283"/>
          </a:xfrm>
          <a:custGeom>
            <a:avLst/>
            <a:gdLst>
              <a:gd name="connsiteX0" fmla="*/ 0 w 2208383"/>
              <a:gd name="connsiteY0" fmla="*/ 260771 h 472283"/>
              <a:gd name="connsiteX1" fmla="*/ 492980 w 2208383"/>
              <a:gd name="connsiteY1" fmla="*/ 6329 h 472283"/>
              <a:gd name="connsiteX2" fmla="*/ 1272208 w 2208383"/>
              <a:gd name="connsiteY2" fmla="*/ 77891 h 472283"/>
              <a:gd name="connsiteX3" fmla="*/ 1765189 w 2208383"/>
              <a:gd name="connsiteY3" fmla="*/ 85842 h 472283"/>
              <a:gd name="connsiteX4" fmla="*/ 2202511 w 2208383"/>
              <a:gd name="connsiteY4" fmla="*/ 252820 h 472283"/>
              <a:gd name="connsiteX5" fmla="*/ 1439186 w 2208383"/>
              <a:gd name="connsiteY5" fmla="*/ 467505 h 472283"/>
              <a:gd name="connsiteX6" fmla="*/ 278295 w 2208383"/>
              <a:gd name="connsiteY6" fmla="*/ 387992 h 472283"/>
              <a:gd name="connsiteX7" fmla="*/ 87464 w 2208383"/>
              <a:gd name="connsiteY7" fmla="*/ 228966 h 472283"/>
              <a:gd name="connsiteX8" fmla="*/ 87464 w 2208383"/>
              <a:gd name="connsiteY8" fmla="*/ 228966 h 472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08383" h="472283">
                <a:moveTo>
                  <a:pt x="0" y="260771"/>
                </a:moveTo>
                <a:cubicBezTo>
                  <a:pt x="140472" y="148790"/>
                  <a:pt x="280945" y="36809"/>
                  <a:pt x="492980" y="6329"/>
                </a:cubicBezTo>
                <a:cubicBezTo>
                  <a:pt x="705015" y="-24151"/>
                  <a:pt x="1060173" y="64639"/>
                  <a:pt x="1272208" y="77891"/>
                </a:cubicBezTo>
                <a:cubicBezTo>
                  <a:pt x="1484243" y="91143"/>
                  <a:pt x="1610139" y="56687"/>
                  <a:pt x="1765189" y="85842"/>
                </a:cubicBezTo>
                <a:cubicBezTo>
                  <a:pt x="1920240" y="114997"/>
                  <a:pt x="2256845" y="189210"/>
                  <a:pt x="2202511" y="252820"/>
                </a:cubicBezTo>
                <a:cubicBezTo>
                  <a:pt x="2148177" y="316430"/>
                  <a:pt x="1759889" y="444976"/>
                  <a:pt x="1439186" y="467505"/>
                </a:cubicBezTo>
                <a:cubicBezTo>
                  <a:pt x="1118483" y="490034"/>
                  <a:pt x="503582" y="427749"/>
                  <a:pt x="278295" y="387992"/>
                </a:cubicBezTo>
                <a:cubicBezTo>
                  <a:pt x="53008" y="348235"/>
                  <a:pt x="87464" y="228966"/>
                  <a:pt x="87464" y="228966"/>
                </a:cubicBezTo>
                <a:lnTo>
                  <a:pt x="87464" y="228966"/>
                </a:lnTo>
              </a:path>
            </a:pathLst>
          </a:cu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70" name="群組 169"/>
          <p:cNvGrpSpPr/>
          <p:nvPr/>
        </p:nvGrpSpPr>
        <p:grpSpPr>
          <a:xfrm>
            <a:off x="5226026" y="4638687"/>
            <a:ext cx="3681195" cy="1738689"/>
            <a:chOff x="6271467" y="3630091"/>
            <a:chExt cx="5279732" cy="2493705"/>
          </a:xfrm>
        </p:grpSpPr>
        <p:grpSp>
          <p:nvGrpSpPr>
            <p:cNvPr id="128" name="群組 127"/>
            <p:cNvGrpSpPr/>
            <p:nvPr/>
          </p:nvGrpSpPr>
          <p:grpSpPr>
            <a:xfrm>
              <a:off x="6271467" y="3630091"/>
              <a:ext cx="5279732" cy="2493705"/>
              <a:chOff x="4278738" y="885115"/>
              <a:chExt cx="3586548" cy="1693986"/>
            </a:xfrm>
          </p:grpSpPr>
          <p:sp>
            <p:nvSpPr>
              <p:cNvPr id="129" name="矩形 128"/>
              <p:cNvSpPr/>
              <p:nvPr/>
            </p:nvSpPr>
            <p:spPr>
              <a:xfrm>
                <a:off x="4278738" y="958062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130" name="直線接點 129"/>
              <p:cNvCxnSpPr/>
              <p:nvPr/>
            </p:nvCxnSpPr>
            <p:spPr>
              <a:xfrm flipH="1">
                <a:off x="5937601" y="1222831"/>
                <a:ext cx="10807" cy="1042868"/>
              </a:xfrm>
              <a:prstGeom prst="line">
                <a:avLst/>
              </a:prstGeom>
              <a:ln w="38100">
                <a:solidFill>
                  <a:srgbClr val="FF000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直線接點 130"/>
              <p:cNvCxnSpPr/>
              <p:nvPr/>
            </p:nvCxnSpPr>
            <p:spPr>
              <a:xfrm flipH="1" flipV="1">
                <a:off x="5510728" y="1125569"/>
                <a:ext cx="426873" cy="9726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直線接點 131"/>
              <p:cNvCxnSpPr/>
              <p:nvPr/>
            </p:nvCxnSpPr>
            <p:spPr>
              <a:xfrm flipH="1">
                <a:off x="5553955" y="1222831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直線接點 132"/>
              <p:cNvCxnSpPr/>
              <p:nvPr/>
            </p:nvCxnSpPr>
            <p:spPr>
              <a:xfrm flipH="1" flipV="1">
                <a:off x="5553955" y="2087385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直線接點 133"/>
              <p:cNvCxnSpPr/>
              <p:nvPr/>
            </p:nvCxnSpPr>
            <p:spPr>
              <a:xfrm flipH="1">
                <a:off x="5607990" y="2265699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5" name="橢圓 134"/>
              <p:cNvSpPr/>
              <p:nvPr/>
            </p:nvSpPr>
            <p:spPr>
              <a:xfrm>
                <a:off x="5880864" y="1155288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36" name="橢圓 135"/>
              <p:cNvSpPr/>
              <p:nvPr/>
            </p:nvSpPr>
            <p:spPr>
              <a:xfrm>
                <a:off x="5880864" y="219275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37" name="橢圓 136"/>
              <p:cNvSpPr/>
              <p:nvPr/>
            </p:nvSpPr>
            <p:spPr>
              <a:xfrm>
                <a:off x="5486411" y="2322435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38" name="橢圓 137"/>
              <p:cNvSpPr/>
              <p:nvPr/>
            </p:nvSpPr>
            <p:spPr>
              <a:xfrm>
                <a:off x="5486411" y="2041456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139" name="橢圓 138"/>
              <p:cNvSpPr/>
              <p:nvPr/>
            </p:nvSpPr>
            <p:spPr>
              <a:xfrm>
                <a:off x="5475605" y="1260206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40" name="橢圓 139"/>
              <p:cNvSpPr/>
              <p:nvPr/>
            </p:nvSpPr>
            <p:spPr>
              <a:xfrm>
                <a:off x="5443184" y="1044967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41" name="矩形 140"/>
              <p:cNvSpPr/>
              <p:nvPr/>
            </p:nvSpPr>
            <p:spPr>
              <a:xfrm flipH="1" flipV="1">
                <a:off x="6352316" y="885115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142" name="直線接點 141"/>
              <p:cNvCxnSpPr/>
              <p:nvPr/>
            </p:nvCxnSpPr>
            <p:spPr>
              <a:xfrm flipV="1">
                <a:off x="6195616" y="1198516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直線接點 142"/>
              <p:cNvCxnSpPr/>
              <p:nvPr/>
            </p:nvCxnSpPr>
            <p:spPr>
              <a:xfrm>
                <a:off x="6206423" y="2241384"/>
                <a:ext cx="426873" cy="972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直線接點 143"/>
              <p:cNvCxnSpPr/>
              <p:nvPr/>
            </p:nvCxnSpPr>
            <p:spPr>
              <a:xfrm flipV="1">
                <a:off x="6206423" y="2106298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直線接點 144"/>
              <p:cNvCxnSpPr/>
              <p:nvPr/>
            </p:nvCxnSpPr>
            <p:spPr>
              <a:xfrm>
                <a:off x="6206423" y="1198516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直線接點 145"/>
              <p:cNvCxnSpPr/>
              <p:nvPr/>
            </p:nvCxnSpPr>
            <p:spPr>
              <a:xfrm flipV="1">
                <a:off x="6206423" y="1074236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7" name="橢圓 146"/>
              <p:cNvSpPr/>
              <p:nvPr/>
            </p:nvSpPr>
            <p:spPr>
              <a:xfrm flipH="1" flipV="1">
                <a:off x="6128073" y="2173841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48" name="橢圓 147"/>
              <p:cNvSpPr/>
              <p:nvPr/>
            </p:nvSpPr>
            <p:spPr>
              <a:xfrm flipH="1" flipV="1">
                <a:off x="6128073" y="1136376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49" name="橢圓 148"/>
              <p:cNvSpPr/>
              <p:nvPr/>
            </p:nvSpPr>
            <p:spPr>
              <a:xfrm flipH="1" flipV="1">
                <a:off x="6522526" y="1006693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50" name="橢圓 149"/>
              <p:cNvSpPr/>
              <p:nvPr/>
            </p:nvSpPr>
            <p:spPr>
              <a:xfrm flipH="1" flipV="1">
                <a:off x="6522526" y="1287673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51" name="橢圓 150"/>
              <p:cNvSpPr/>
              <p:nvPr/>
            </p:nvSpPr>
            <p:spPr>
              <a:xfrm flipH="1" flipV="1">
                <a:off x="6533333" y="2068923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52" name="橢圓 151"/>
              <p:cNvSpPr/>
              <p:nvPr/>
            </p:nvSpPr>
            <p:spPr>
              <a:xfrm flipH="1" flipV="1">
                <a:off x="6565753" y="228416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153" name="直線接點 152"/>
              <p:cNvCxnSpPr>
                <a:stCxn id="140" idx="6"/>
                <a:endCxn id="149" idx="6"/>
              </p:cNvCxnSpPr>
              <p:nvPr/>
            </p:nvCxnSpPr>
            <p:spPr>
              <a:xfrm flipV="1">
                <a:off x="5578271" y="1074236"/>
                <a:ext cx="944255" cy="382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直線接點 153"/>
              <p:cNvCxnSpPr>
                <a:stCxn id="139" idx="5"/>
                <a:endCxn id="150" idx="6"/>
              </p:cNvCxnSpPr>
              <p:nvPr/>
            </p:nvCxnSpPr>
            <p:spPr>
              <a:xfrm flipV="1">
                <a:off x="5590908" y="1355216"/>
                <a:ext cx="931617" cy="202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直線接點 154"/>
              <p:cNvCxnSpPr>
                <a:stCxn id="138" idx="6"/>
                <a:endCxn id="151" idx="4"/>
              </p:cNvCxnSpPr>
              <p:nvPr/>
            </p:nvCxnSpPr>
            <p:spPr>
              <a:xfrm flipV="1">
                <a:off x="5621498" y="2068923"/>
                <a:ext cx="979378" cy="400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直線接點 155"/>
              <p:cNvCxnSpPr>
                <a:stCxn id="137" idx="5"/>
                <a:endCxn id="152" idx="6"/>
              </p:cNvCxnSpPr>
              <p:nvPr/>
            </p:nvCxnSpPr>
            <p:spPr>
              <a:xfrm flipV="1">
                <a:off x="5601715" y="2351705"/>
                <a:ext cx="964038" cy="8603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直線接點 156"/>
              <p:cNvCxnSpPr/>
              <p:nvPr/>
            </p:nvCxnSpPr>
            <p:spPr>
              <a:xfrm>
                <a:off x="4436114" y="1215853"/>
                <a:ext cx="10807" cy="1042868"/>
              </a:xfrm>
              <a:prstGeom prst="line">
                <a:avLst/>
              </a:prstGeom>
              <a:ln>
                <a:solidFill>
                  <a:srgbClr val="00B0F0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58" name="橢圓 157"/>
              <p:cNvSpPr/>
              <p:nvPr/>
            </p:nvSpPr>
            <p:spPr>
              <a:xfrm flipH="1">
                <a:off x="4368571" y="1148309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59" name="橢圓 158"/>
              <p:cNvSpPr/>
              <p:nvPr/>
            </p:nvSpPr>
            <p:spPr>
              <a:xfrm flipH="1">
                <a:off x="4368571" y="2185774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60" name="文字方塊 159"/>
              <p:cNvSpPr txBox="1"/>
              <p:nvPr/>
            </p:nvSpPr>
            <p:spPr>
              <a:xfrm>
                <a:off x="4546886" y="1038165"/>
                <a:ext cx="56060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/>
                  <a:t>a</a:t>
                </a:r>
                <a:endParaRPr lang="zh-TW" altLang="en-US" dirty="0"/>
              </a:p>
            </p:txBody>
          </p:sp>
          <p:sp>
            <p:nvSpPr>
              <p:cNvPr id="161" name="文字方塊 160"/>
              <p:cNvSpPr txBox="1"/>
              <p:nvPr/>
            </p:nvSpPr>
            <p:spPr>
              <a:xfrm>
                <a:off x="4521895" y="2030609"/>
                <a:ext cx="56060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/>
                  <a:t>b</a:t>
                </a:r>
                <a:endParaRPr lang="zh-TW" altLang="en-US" dirty="0"/>
              </a:p>
            </p:txBody>
          </p:sp>
          <p:cxnSp>
            <p:nvCxnSpPr>
              <p:cNvPr id="162" name="直線接點 161"/>
              <p:cNvCxnSpPr/>
              <p:nvPr/>
            </p:nvCxnSpPr>
            <p:spPr>
              <a:xfrm>
                <a:off x="7414677" y="1282390"/>
                <a:ext cx="197269" cy="572326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3" name="文字方塊 162"/>
              <p:cNvSpPr txBox="1"/>
              <p:nvPr/>
            </p:nvSpPr>
            <p:spPr>
              <a:xfrm>
                <a:off x="7374193" y="1394716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dirty="0">
                    <a:solidFill>
                      <a:srgbClr val="FF0000"/>
                    </a:solidFill>
                  </a:rPr>
                  <a:t>e</a:t>
                </a:r>
                <a:endParaRPr lang="zh-TW" altLang="en-US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166" name="手繪多邊形: 圖案 165"/>
            <p:cNvSpPr/>
            <p:nvPr/>
          </p:nvSpPr>
          <p:spPr>
            <a:xfrm>
              <a:off x="6579114" y="5097422"/>
              <a:ext cx="2123215" cy="816591"/>
            </a:xfrm>
            <a:custGeom>
              <a:avLst/>
              <a:gdLst>
                <a:gd name="connsiteX0" fmla="*/ 0 w 2123215"/>
                <a:gd name="connsiteY0" fmla="*/ 433412 h 816591"/>
                <a:gd name="connsiteX1" fmla="*/ 413468 w 2123215"/>
                <a:gd name="connsiteY1" fmla="*/ 4042 h 816591"/>
                <a:gd name="connsiteX2" fmla="*/ 1558456 w 2123215"/>
                <a:gd name="connsiteY2" fmla="*/ 234629 h 816591"/>
                <a:gd name="connsiteX3" fmla="*/ 2122998 w 2123215"/>
                <a:gd name="connsiteY3" fmla="*/ 512925 h 816591"/>
                <a:gd name="connsiteX4" fmla="*/ 1502797 w 2123215"/>
                <a:gd name="connsiteY4" fmla="*/ 759415 h 816591"/>
                <a:gd name="connsiteX5" fmla="*/ 572494 w 2123215"/>
                <a:gd name="connsiteY5" fmla="*/ 799172 h 816591"/>
                <a:gd name="connsiteX6" fmla="*/ 7952 w 2123215"/>
                <a:gd name="connsiteY6" fmla="*/ 528828 h 816591"/>
                <a:gd name="connsiteX7" fmla="*/ 7952 w 2123215"/>
                <a:gd name="connsiteY7" fmla="*/ 528828 h 816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23215" h="816591">
                  <a:moveTo>
                    <a:pt x="0" y="433412"/>
                  </a:moveTo>
                  <a:cubicBezTo>
                    <a:pt x="76862" y="235292"/>
                    <a:pt x="153725" y="37172"/>
                    <a:pt x="413468" y="4042"/>
                  </a:cubicBezTo>
                  <a:cubicBezTo>
                    <a:pt x="673211" y="-29088"/>
                    <a:pt x="1273534" y="149815"/>
                    <a:pt x="1558456" y="234629"/>
                  </a:cubicBezTo>
                  <a:cubicBezTo>
                    <a:pt x="1843378" y="319443"/>
                    <a:pt x="2132275" y="425461"/>
                    <a:pt x="2122998" y="512925"/>
                  </a:cubicBezTo>
                  <a:cubicBezTo>
                    <a:pt x="2113722" y="600389"/>
                    <a:pt x="1761214" y="711707"/>
                    <a:pt x="1502797" y="759415"/>
                  </a:cubicBezTo>
                  <a:cubicBezTo>
                    <a:pt x="1244380" y="807123"/>
                    <a:pt x="821635" y="837603"/>
                    <a:pt x="572494" y="799172"/>
                  </a:cubicBezTo>
                  <a:cubicBezTo>
                    <a:pt x="323353" y="760741"/>
                    <a:pt x="7952" y="528828"/>
                    <a:pt x="7952" y="528828"/>
                  </a:cubicBezTo>
                  <a:lnTo>
                    <a:pt x="7952" y="528828"/>
                  </a:lnTo>
                </a:path>
              </a:pathLst>
            </a:cu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7" name="手繪多邊形: 圖案 166"/>
            <p:cNvSpPr/>
            <p:nvPr/>
          </p:nvSpPr>
          <p:spPr>
            <a:xfrm>
              <a:off x="6483699" y="3886536"/>
              <a:ext cx="2208383" cy="472283"/>
            </a:xfrm>
            <a:custGeom>
              <a:avLst/>
              <a:gdLst>
                <a:gd name="connsiteX0" fmla="*/ 0 w 2208383"/>
                <a:gd name="connsiteY0" fmla="*/ 260771 h 472283"/>
                <a:gd name="connsiteX1" fmla="*/ 492980 w 2208383"/>
                <a:gd name="connsiteY1" fmla="*/ 6329 h 472283"/>
                <a:gd name="connsiteX2" fmla="*/ 1272208 w 2208383"/>
                <a:gd name="connsiteY2" fmla="*/ 77891 h 472283"/>
                <a:gd name="connsiteX3" fmla="*/ 1765189 w 2208383"/>
                <a:gd name="connsiteY3" fmla="*/ 85842 h 472283"/>
                <a:gd name="connsiteX4" fmla="*/ 2202511 w 2208383"/>
                <a:gd name="connsiteY4" fmla="*/ 252820 h 472283"/>
                <a:gd name="connsiteX5" fmla="*/ 1439186 w 2208383"/>
                <a:gd name="connsiteY5" fmla="*/ 467505 h 472283"/>
                <a:gd name="connsiteX6" fmla="*/ 278295 w 2208383"/>
                <a:gd name="connsiteY6" fmla="*/ 387992 h 472283"/>
                <a:gd name="connsiteX7" fmla="*/ 87464 w 2208383"/>
                <a:gd name="connsiteY7" fmla="*/ 228966 h 472283"/>
                <a:gd name="connsiteX8" fmla="*/ 87464 w 2208383"/>
                <a:gd name="connsiteY8" fmla="*/ 228966 h 472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08383" h="472283">
                  <a:moveTo>
                    <a:pt x="0" y="260771"/>
                  </a:moveTo>
                  <a:cubicBezTo>
                    <a:pt x="140472" y="148790"/>
                    <a:pt x="280945" y="36809"/>
                    <a:pt x="492980" y="6329"/>
                  </a:cubicBezTo>
                  <a:cubicBezTo>
                    <a:pt x="705015" y="-24151"/>
                    <a:pt x="1060173" y="64639"/>
                    <a:pt x="1272208" y="77891"/>
                  </a:cubicBezTo>
                  <a:cubicBezTo>
                    <a:pt x="1484243" y="91143"/>
                    <a:pt x="1610139" y="56687"/>
                    <a:pt x="1765189" y="85842"/>
                  </a:cubicBezTo>
                  <a:cubicBezTo>
                    <a:pt x="1920240" y="114997"/>
                    <a:pt x="2256845" y="189210"/>
                    <a:pt x="2202511" y="252820"/>
                  </a:cubicBezTo>
                  <a:cubicBezTo>
                    <a:pt x="2148177" y="316430"/>
                    <a:pt x="1759889" y="444976"/>
                    <a:pt x="1439186" y="467505"/>
                  </a:cubicBezTo>
                  <a:cubicBezTo>
                    <a:pt x="1118483" y="490034"/>
                    <a:pt x="503582" y="427749"/>
                    <a:pt x="278295" y="387992"/>
                  </a:cubicBezTo>
                  <a:cubicBezTo>
                    <a:pt x="53008" y="348235"/>
                    <a:pt x="87464" y="228966"/>
                    <a:pt x="87464" y="228966"/>
                  </a:cubicBezTo>
                  <a:lnTo>
                    <a:pt x="87464" y="228966"/>
                  </a:lnTo>
                </a:path>
              </a:pathLst>
            </a:custGeom>
            <a:noFill/>
            <a:ln w="571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8" name="手繪多邊形: 圖案 167"/>
            <p:cNvSpPr/>
            <p:nvPr/>
          </p:nvSpPr>
          <p:spPr>
            <a:xfrm>
              <a:off x="9657708" y="4073496"/>
              <a:ext cx="819712" cy="1392356"/>
            </a:xfrm>
            <a:custGeom>
              <a:avLst/>
              <a:gdLst>
                <a:gd name="connsiteX0" fmla="*/ 0 w 819712"/>
                <a:gd name="connsiteY0" fmla="*/ 241650 h 1392356"/>
                <a:gd name="connsiteX1" fmla="*/ 595901 w 819712"/>
                <a:gd name="connsiteY1" fmla="*/ 46441 h 1392356"/>
                <a:gd name="connsiteX2" fmla="*/ 791110 w 819712"/>
                <a:gd name="connsiteY2" fmla="*/ 1012212 h 1392356"/>
                <a:gd name="connsiteX3" fmla="*/ 30822 w 819712"/>
                <a:gd name="connsiteY3" fmla="*/ 1392356 h 1392356"/>
                <a:gd name="connsiteX4" fmla="*/ 30822 w 819712"/>
                <a:gd name="connsiteY4" fmla="*/ 1392356 h 1392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9712" h="1392356">
                  <a:moveTo>
                    <a:pt x="0" y="241650"/>
                  </a:moveTo>
                  <a:cubicBezTo>
                    <a:pt x="232024" y="79832"/>
                    <a:pt x="464049" y="-81986"/>
                    <a:pt x="595901" y="46441"/>
                  </a:cubicBezTo>
                  <a:cubicBezTo>
                    <a:pt x="727753" y="174868"/>
                    <a:pt x="885290" y="787893"/>
                    <a:pt x="791110" y="1012212"/>
                  </a:cubicBezTo>
                  <a:cubicBezTo>
                    <a:pt x="696930" y="1236531"/>
                    <a:pt x="30822" y="1392356"/>
                    <a:pt x="30822" y="1392356"/>
                  </a:cubicBezTo>
                  <a:lnTo>
                    <a:pt x="30822" y="139235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9" name="手繪多邊形: 圖案 168"/>
            <p:cNvSpPr/>
            <p:nvPr/>
          </p:nvSpPr>
          <p:spPr>
            <a:xfrm>
              <a:off x="9698804" y="3811029"/>
              <a:ext cx="1706835" cy="1983596"/>
            </a:xfrm>
            <a:custGeom>
              <a:avLst/>
              <a:gdLst>
                <a:gd name="connsiteX0" fmla="*/ 0 w 1706835"/>
                <a:gd name="connsiteY0" fmla="*/ 103425 h 1983596"/>
                <a:gd name="connsiteX1" fmla="*/ 1253448 w 1706835"/>
                <a:gd name="connsiteY1" fmla="*/ 72602 h 1983596"/>
                <a:gd name="connsiteX2" fmla="*/ 1602769 w 1706835"/>
                <a:gd name="connsiteY2" fmla="*/ 925358 h 1983596"/>
                <a:gd name="connsiteX3" fmla="*/ 1571947 w 1706835"/>
                <a:gd name="connsiteY3" fmla="*/ 1706193 h 1983596"/>
                <a:gd name="connsiteX4" fmla="*/ 92468 w 1706835"/>
                <a:gd name="connsiteY4" fmla="*/ 1983596 h 1983596"/>
                <a:gd name="connsiteX5" fmla="*/ 92468 w 1706835"/>
                <a:gd name="connsiteY5" fmla="*/ 1983596 h 1983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06835" h="1983596">
                  <a:moveTo>
                    <a:pt x="0" y="103425"/>
                  </a:moveTo>
                  <a:cubicBezTo>
                    <a:pt x="493160" y="19519"/>
                    <a:pt x="986320" y="-64387"/>
                    <a:pt x="1253448" y="72602"/>
                  </a:cubicBezTo>
                  <a:cubicBezTo>
                    <a:pt x="1520576" y="209591"/>
                    <a:pt x="1549686" y="653093"/>
                    <a:pt x="1602769" y="925358"/>
                  </a:cubicBezTo>
                  <a:cubicBezTo>
                    <a:pt x="1655852" y="1197623"/>
                    <a:pt x="1823664" y="1529820"/>
                    <a:pt x="1571947" y="1706193"/>
                  </a:cubicBezTo>
                  <a:cubicBezTo>
                    <a:pt x="1320230" y="1882566"/>
                    <a:pt x="92468" y="1983596"/>
                    <a:pt x="92468" y="1983596"/>
                  </a:cubicBezTo>
                  <a:lnTo>
                    <a:pt x="92468" y="198359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71" name="文字方塊 170"/>
          <p:cNvSpPr txBox="1"/>
          <p:nvPr/>
        </p:nvSpPr>
        <p:spPr>
          <a:xfrm>
            <a:off x="9328449" y="5340160"/>
            <a:ext cx="808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similar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6018413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/>
          <p:cNvGrpSpPr/>
          <p:nvPr/>
        </p:nvGrpSpPr>
        <p:grpSpPr>
          <a:xfrm>
            <a:off x="1867192" y="649519"/>
            <a:ext cx="6661060" cy="3153047"/>
            <a:chOff x="8223387" y="794485"/>
            <a:chExt cx="3586548" cy="1697711"/>
          </a:xfrm>
        </p:grpSpPr>
        <p:sp>
          <p:nvSpPr>
            <p:cNvPr id="3" name="矩形 2"/>
            <p:cNvSpPr/>
            <p:nvPr/>
          </p:nvSpPr>
          <p:spPr>
            <a:xfrm>
              <a:off x="8223387" y="871157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" name="直線接點 3"/>
            <p:cNvCxnSpPr/>
            <p:nvPr/>
          </p:nvCxnSpPr>
          <p:spPr>
            <a:xfrm flipH="1">
              <a:off x="9882250" y="1135926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直線接點 4"/>
            <p:cNvCxnSpPr/>
            <p:nvPr/>
          </p:nvCxnSpPr>
          <p:spPr>
            <a:xfrm flipH="1" flipV="1">
              <a:off x="9455377" y="1038664"/>
              <a:ext cx="426873" cy="97262"/>
            </a:xfrm>
            <a:prstGeom prst="line">
              <a:avLst/>
            </a:prstGeom>
            <a:ln w="5715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接點 5"/>
            <p:cNvCxnSpPr/>
            <p:nvPr/>
          </p:nvCxnSpPr>
          <p:spPr>
            <a:xfrm flipH="1">
              <a:off x="9498604" y="1135926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接點 6"/>
            <p:cNvCxnSpPr/>
            <p:nvPr/>
          </p:nvCxnSpPr>
          <p:spPr>
            <a:xfrm flipH="1" flipV="1">
              <a:off x="9498604" y="2000480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/>
            <p:nvPr/>
          </p:nvCxnSpPr>
          <p:spPr>
            <a:xfrm flipH="1">
              <a:off x="9552639" y="2178794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橢圓 8"/>
            <p:cNvSpPr/>
            <p:nvPr/>
          </p:nvSpPr>
          <p:spPr>
            <a:xfrm>
              <a:off x="9825513" y="1068383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橢圓 9"/>
            <p:cNvSpPr/>
            <p:nvPr/>
          </p:nvSpPr>
          <p:spPr>
            <a:xfrm>
              <a:off x="9825513" y="210584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/>
            <p:cNvSpPr/>
            <p:nvPr/>
          </p:nvSpPr>
          <p:spPr>
            <a:xfrm>
              <a:off x="9431060" y="223553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橢圓 11"/>
            <p:cNvSpPr/>
            <p:nvPr/>
          </p:nvSpPr>
          <p:spPr>
            <a:xfrm>
              <a:off x="9431060" y="1954551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3" name="橢圓 12"/>
            <p:cNvSpPr/>
            <p:nvPr/>
          </p:nvSpPr>
          <p:spPr>
            <a:xfrm>
              <a:off x="9420254" y="117330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橢圓 13"/>
            <p:cNvSpPr/>
            <p:nvPr/>
          </p:nvSpPr>
          <p:spPr>
            <a:xfrm>
              <a:off x="9387833" y="958062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矩形 14"/>
            <p:cNvSpPr/>
            <p:nvPr/>
          </p:nvSpPr>
          <p:spPr>
            <a:xfrm flipH="1" flipV="1">
              <a:off x="10296965" y="798210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6" name="直線接點 15"/>
            <p:cNvCxnSpPr/>
            <p:nvPr/>
          </p:nvCxnSpPr>
          <p:spPr>
            <a:xfrm flipV="1">
              <a:off x="10140265" y="1111611"/>
              <a:ext cx="10807" cy="1042868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接點 16"/>
            <p:cNvCxnSpPr/>
            <p:nvPr/>
          </p:nvCxnSpPr>
          <p:spPr>
            <a:xfrm>
              <a:off x="10151072" y="2154479"/>
              <a:ext cx="426873" cy="97263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/>
            <p:cNvCxnSpPr/>
            <p:nvPr/>
          </p:nvCxnSpPr>
          <p:spPr>
            <a:xfrm flipV="1">
              <a:off x="10151072" y="2019393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 18"/>
            <p:cNvCxnSpPr/>
            <p:nvPr/>
          </p:nvCxnSpPr>
          <p:spPr>
            <a:xfrm>
              <a:off x="10151072" y="1111611"/>
              <a:ext cx="383646" cy="178314"/>
            </a:xfrm>
            <a:prstGeom prst="line">
              <a:avLst/>
            </a:prstGeom>
            <a:ln w="571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/>
            <p:cNvCxnSpPr/>
            <p:nvPr/>
          </p:nvCxnSpPr>
          <p:spPr>
            <a:xfrm flipV="1">
              <a:off x="10151072" y="987331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橢圓 20"/>
            <p:cNvSpPr/>
            <p:nvPr/>
          </p:nvSpPr>
          <p:spPr>
            <a:xfrm flipH="1" flipV="1">
              <a:off x="10072722" y="2086936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橢圓 21"/>
            <p:cNvSpPr/>
            <p:nvPr/>
          </p:nvSpPr>
          <p:spPr>
            <a:xfrm flipH="1" flipV="1">
              <a:off x="10072722" y="104947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橢圓 22"/>
            <p:cNvSpPr/>
            <p:nvPr/>
          </p:nvSpPr>
          <p:spPr>
            <a:xfrm flipH="1" flipV="1">
              <a:off x="10467175" y="919788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橢圓 23"/>
            <p:cNvSpPr/>
            <p:nvPr/>
          </p:nvSpPr>
          <p:spPr>
            <a:xfrm flipH="1" flipV="1">
              <a:off x="10467175" y="1200768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橢圓 24"/>
            <p:cNvSpPr/>
            <p:nvPr/>
          </p:nvSpPr>
          <p:spPr>
            <a:xfrm flipH="1" flipV="1">
              <a:off x="10477982" y="1982018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橢圓 25"/>
            <p:cNvSpPr/>
            <p:nvPr/>
          </p:nvSpPr>
          <p:spPr>
            <a:xfrm flipH="1" flipV="1">
              <a:off x="10510402" y="219725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7" name="直線接點 26"/>
            <p:cNvCxnSpPr>
              <a:stCxn id="14" idx="6"/>
              <a:endCxn id="23" idx="6"/>
            </p:cNvCxnSpPr>
            <p:nvPr/>
          </p:nvCxnSpPr>
          <p:spPr>
            <a:xfrm flipV="1">
              <a:off x="9522920" y="987331"/>
              <a:ext cx="944255" cy="3827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接點 27"/>
            <p:cNvCxnSpPr>
              <a:stCxn id="13" idx="5"/>
              <a:endCxn id="24" idx="6"/>
            </p:cNvCxnSpPr>
            <p:nvPr/>
          </p:nvCxnSpPr>
          <p:spPr>
            <a:xfrm flipV="1">
              <a:off x="9535557" y="1268311"/>
              <a:ext cx="931617" cy="202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接點 28"/>
            <p:cNvCxnSpPr>
              <a:stCxn id="12" idx="6"/>
              <a:endCxn id="25" idx="4"/>
            </p:cNvCxnSpPr>
            <p:nvPr/>
          </p:nvCxnSpPr>
          <p:spPr>
            <a:xfrm flipV="1">
              <a:off x="9566147" y="1982018"/>
              <a:ext cx="979378" cy="400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接點 29"/>
            <p:cNvCxnSpPr>
              <a:stCxn id="11" idx="5"/>
              <a:endCxn id="26" idx="6"/>
            </p:cNvCxnSpPr>
            <p:nvPr/>
          </p:nvCxnSpPr>
          <p:spPr>
            <a:xfrm flipV="1">
              <a:off x="9546364" y="2264800"/>
              <a:ext cx="964038" cy="860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接點 30"/>
            <p:cNvCxnSpPr/>
            <p:nvPr/>
          </p:nvCxnSpPr>
          <p:spPr>
            <a:xfrm>
              <a:off x="8380763" y="1128948"/>
              <a:ext cx="10807" cy="104286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2" name="橢圓 31"/>
            <p:cNvSpPr/>
            <p:nvPr/>
          </p:nvSpPr>
          <p:spPr>
            <a:xfrm flipH="1">
              <a:off x="8313220" y="1061404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" name="橢圓 32"/>
            <p:cNvSpPr/>
            <p:nvPr/>
          </p:nvSpPr>
          <p:spPr>
            <a:xfrm flipH="1">
              <a:off x="8313220" y="2098869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4" name="文字方塊 33"/>
            <p:cNvSpPr txBox="1"/>
            <p:nvPr/>
          </p:nvSpPr>
          <p:spPr>
            <a:xfrm>
              <a:off x="8491535" y="951260"/>
              <a:ext cx="5606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a</a:t>
              </a:r>
              <a:endParaRPr lang="zh-TW" altLang="en-US" dirty="0"/>
            </a:p>
          </p:txBody>
        </p:sp>
        <p:sp>
          <p:nvSpPr>
            <p:cNvPr id="35" name="文字方塊 34"/>
            <p:cNvSpPr txBox="1"/>
            <p:nvPr/>
          </p:nvSpPr>
          <p:spPr>
            <a:xfrm>
              <a:off x="8466544" y="1943704"/>
              <a:ext cx="5606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b</a:t>
              </a:r>
              <a:endParaRPr lang="zh-TW" altLang="en-US" dirty="0"/>
            </a:p>
          </p:txBody>
        </p:sp>
        <p:sp>
          <p:nvSpPr>
            <p:cNvPr id="36" name="文字方塊 35"/>
            <p:cNvSpPr txBox="1"/>
            <p:nvPr/>
          </p:nvSpPr>
          <p:spPr>
            <a:xfrm>
              <a:off x="9860446" y="794485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>
                  <a:solidFill>
                    <a:srgbClr val="FF0000"/>
                  </a:solidFill>
                </a:rPr>
                <a:t>e</a:t>
              </a:r>
              <a:endParaRPr lang="zh-TW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37" name="手繪多邊形: 圖案 36"/>
          <p:cNvSpPr/>
          <p:nvPr/>
        </p:nvSpPr>
        <p:spPr>
          <a:xfrm>
            <a:off x="2174488" y="1062307"/>
            <a:ext cx="1246075" cy="1060471"/>
          </a:xfrm>
          <a:custGeom>
            <a:avLst/>
            <a:gdLst>
              <a:gd name="connsiteX0" fmla="*/ 0 w 1246075"/>
              <a:gd name="connsiteY0" fmla="*/ 186630 h 1060471"/>
              <a:gd name="connsiteX1" fmla="*/ 970156 w 1246075"/>
              <a:gd name="connsiteY1" fmla="*/ 41664 h 1060471"/>
              <a:gd name="connsiteX2" fmla="*/ 1237785 w 1246075"/>
              <a:gd name="connsiteY2" fmla="*/ 844552 h 1060471"/>
              <a:gd name="connsiteX3" fmla="*/ 735980 w 1246075"/>
              <a:gd name="connsiteY3" fmla="*/ 1022971 h 1060471"/>
              <a:gd name="connsiteX4" fmla="*/ 100361 w 1246075"/>
              <a:gd name="connsiteY4" fmla="*/ 242386 h 1060471"/>
              <a:gd name="connsiteX5" fmla="*/ 100361 w 1246075"/>
              <a:gd name="connsiteY5" fmla="*/ 242386 h 1060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46075" h="1060471">
                <a:moveTo>
                  <a:pt x="0" y="186630"/>
                </a:moveTo>
                <a:cubicBezTo>
                  <a:pt x="381929" y="59320"/>
                  <a:pt x="763859" y="-67990"/>
                  <a:pt x="970156" y="41664"/>
                </a:cubicBezTo>
                <a:cubicBezTo>
                  <a:pt x="1176453" y="151318"/>
                  <a:pt x="1276814" y="681001"/>
                  <a:pt x="1237785" y="844552"/>
                </a:cubicBezTo>
                <a:cubicBezTo>
                  <a:pt x="1198756" y="1008103"/>
                  <a:pt x="925551" y="1123332"/>
                  <a:pt x="735980" y="1022971"/>
                </a:cubicBezTo>
                <a:cubicBezTo>
                  <a:pt x="546409" y="922610"/>
                  <a:pt x="100361" y="242386"/>
                  <a:pt x="100361" y="242386"/>
                </a:cubicBezTo>
                <a:lnTo>
                  <a:pt x="100361" y="242386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手繪多邊形: 圖案 37"/>
          <p:cNvSpPr/>
          <p:nvPr/>
        </p:nvSpPr>
        <p:spPr>
          <a:xfrm>
            <a:off x="2185639" y="1130197"/>
            <a:ext cx="2817283" cy="2341488"/>
          </a:xfrm>
          <a:custGeom>
            <a:avLst/>
            <a:gdLst>
              <a:gd name="connsiteX0" fmla="*/ 100361 w 2817283"/>
              <a:gd name="connsiteY0" fmla="*/ 2047901 h 2341488"/>
              <a:gd name="connsiteX1" fmla="*/ 1572322 w 2817283"/>
              <a:gd name="connsiteY1" fmla="*/ 787813 h 2341488"/>
              <a:gd name="connsiteX2" fmla="*/ 2107581 w 2817283"/>
              <a:gd name="connsiteY2" fmla="*/ 419823 h 2341488"/>
              <a:gd name="connsiteX3" fmla="*/ 2743200 w 2817283"/>
              <a:gd name="connsiteY3" fmla="*/ 85286 h 2341488"/>
              <a:gd name="connsiteX4" fmla="*/ 2720898 w 2817283"/>
              <a:gd name="connsiteY4" fmla="*/ 2114808 h 2341488"/>
              <a:gd name="connsiteX5" fmla="*/ 1996068 w 2817283"/>
              <a:gd name="connsiteY5" fmla="*/ 2237471 h 2341488"/>
              <a:gd name="connsiteX6" fmla="*/ 758283 w 2817283"/>
              <a:gd name="connsiteY6" fmla="*/ 2337832 h 2341488"/>
              <a:gd name="connsiteX7" fmla="*/ 0 w 2817283"/>
              <a:gd name="connsiteY7" fmla="*/ 2103657 h 2341488"/>
              <a:gd name="connsiteX8" fmla="*/ 0 w 2817283"/>
              <a:gd name="connsiteY8" fmla="*/ 2103657 h 2341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17283" h="2341488">
                <a:moveTo>
                  <a:pt x="100361" y="2047901"/>
                </a:moveTo>
                <a:cubicBezTo>
                  <a:pt x="669073" y="1553530"/>
                  <a:pt x="1237785" y="1059159"/>
                  <a:pt x="1572322" y="787813"/>
                </a:cubicBezTo>
                <a:cubicBezTo>
                  <a:pt x="1906859" y="516467"/>
                  <a:pt x="1912435" y="536911"/>
                  <a:pt x="2107581" y="419823"/>
                </a:cubicBezTo>
                <a:cubicBezTo>
                  <a:pt x="2302727" y="302735"/>
                  <a:pt x="2640981" y="-197212"/>
                  <a:pt x="2743200" y="85286"/>
                </a:cubicBezTo>
                <a:cubicBezTo>
                  <a:pt x="2845420" y="367783"/>
                  <a:pt x="2845420" y="1756111"/>
                  <a:pt x="2720898" y="2114808"/>
                </a:cubicBezTo>
                <a:cubicBezTo>
                  <a:pt x="2596376" y="2473505"/>
                  <a:pt x="2323170" y="2200300"/>
                  <a:pt x="1996068" y="2237471"/>
                </a:cubicBezTo>
                <a:cubicBezTo>
                  <a:pt x="1668966" y="2274642"/>
                  <a:pt x="1090961" y="2360134"/>
                  <a:pt x="758283" y="2337832"/>
                </a:cubicBezTo>
                <a:cubicBezTo>
                  <a:pt x="425605" y="2315530"/>
                  <a:pt x="0" y="2103657"/>
                  <a:pt x="0" y="2103657"/>
                </a:cubicBezTo>
                <a:lnTo>
                  <a:pt x="0" y="2103657"/>
                </a:lnTo>
              </a:path>
            </a:pathLst>
          </a:cu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" name="手繪多邊形: 圖案 38"/>
          <p:cNvSpPr/>
          <p:nvPr/>
        </p:nvSpPr>
        <p:spPr>
          <a:xfrm>
            <a:off x="5333064" y="993183"/>
            <a:ext cx="2758179" cy="2410411"/>
          </a:xfrm>
          <a:custGeom>
            <a:avLst/>
            <a:gdLst>
              <a:gd name="connsiteX0" fmla="*/ 855863 w 2758179"/>
              <a:gd name="connsiteY0" fmla="*/ 612593 h 2410411"/>
              <a:gd name="connsiteX1" fmla="*/ 1993287 w 2758179"/>
              <a:gd name="connsiteY1" fmla="*/ 32729 h 2410411"/>
              <a:gd name="connsiteX2" fmla="*/ 2751570 w 2758179"/>
              <a:gd name="connsiteY2" fmla="*/ 1482388 h 2410411"/>
              <a:gd name="connsiteX3" fmla="*/ 2272068 w 2758179"/>
              <a:gd name="connsiteY3" fmla="*/ 2184915 h 2410411"/>
              <a:gd name="connsiteX4" fmla="*/ 811258 w 2758179"/>
              <a:gd name="connsiteY4" fmla="*/ 2407939 h 2410411"/>
              <a:gd name="connsiteX5" fmla="*/ 41824 w 2758179"/>
              <a:gd name="connsiteY5" fmla="*/ 2073402 h 2410411"/>
              <a:gd name="connsiteX6" fmla="*/ 186790 w 2758179"/>
              <a:gd name="connsiteY6" fmla="*/ 199997 h 2410411"/>
              <a:gd name="connsiteX7" fmla="*/ 900468 w 2758179"/>
              <a:gd name="connsiteY7" fmla="*/ 679500 h 2410411"/>
              <a:gd name="connsiteX8" fmla="*/ 900468 w 2758179"/>
              <a:gd name="connsiteY8" fmla="*/ 679500 h 2410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58179" h="2410411">
                <a:moveTo>
                  <a:pt x="855863" y="612593"/>
                </a:moveTo>
                <a:cubicBezTo>
                  <a:pt x="1266599" y="250178"/>
                  <a:pt x="1677336" y="-112237"/>
                  <a:pt x="1993287" y="32729"/>
                </a:cubicBezTo>
                <a:cubicBezTo>
                  <a:pt x="2309238" y="177695"/>
                  <a:pt x="2705107" y="1123690"/>
                  <a:pt x="2751570" y="1482388"/>
                </a:cubicBezTo>
                <a:cubicBezTo>
                  <a:pt x="2798034" y="1841086"/>
                  <a:pt x="2595453" y="2030657"/>
                  <a:pt x="2272068" y="2184915"/>
                </a:cubicBezTo>
                <a:cubicBezTo>
                  <a:pt x="1948683" y="2339173"/>
                  <a:pt x="1182965" y="2426524"/>
                  <a:pt x="811258" y="2407939"/>
                </a:cubicBezTo>
                <a:cubicBezTo>
                  <a:pt x="439551" y="2389354"/>
                  <a:pt x="145902" y="2441392"/>
                  <a:pt x="41824" y="2073402"/>
                </a:cubicBezTo>
                <a:cubicBezTo>
                  <a:pt x="-62254" y="1705412"/>
                  <a:pt x="43683" y="432314"/>
                  <a:pt x="186790" y="199997"/>
                </a:cubicBezTo>
                <a:cubicBezTo>
                  <a:pt x="329897" y="-32320"/>
                  <a:pt x="900468" y="679500"/>
                  <a:pt x="900468" y="679500"/>
                </a:cubicBezTo>
                <a:lnTo>
                  <a:pt x="900468" y="679500"/>
                </a:lnTo>
              </a:path>
            </a:pathLst>
          </a:custGeom>
          <a:noFill/>
          <a:ln w="38100">
            <a:solidFill>
              <a:srgbClr val="FFC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文字方塊 39"/>
          <p:cNvSpPr txBox="1"/>
          <p:nvPr/>
        </p:nvSpPr>
        <p:spPr>
          <a:xfrm>
            <a:off x="2904283" y="4580737"/>
            <a:ext cx="6300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Left:   property A.</a:t>
            </a:r>
          </a:p>
          <a:p>
            <a:r>
              <a:rPr lang="en-US" altLang="zh-TW" dirty="0"/>
              <a:t>Right:  </a:t>
            </a:r>
            <a:r>
              <a:rPr lang="en-US" altLang="zh-TW" dirty="0" err="1"/>
              <a:t>hamiltonian</a:t>
            </a:r>
            <a:r>
              <a:rPr lang="en-US" altLang="zh-TW" dirty="0"/>
              <a:t> cycle extend from a path of length 3 (purple).</a:t>
            </a:r>
            <a:endParaRPr lang="zh-TW" altLang="en-US" dirty="0"/>
          </a:p>
        </p:txBody>
      </p:sp>
      <p:sp>
        <p:nvSpPr>
          <p:cNvPr id="41" name="文字方塊 40"/>
          <p:cNvSpPr txBox="1"/>
          <p:nvPr/>
        </p:nvSpPr>
        <p:spPr>
          <a:xfrm>
            <a:off x="5063634" y="3812433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1.3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589180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" name="群組 136"/>
          <p:cNvGrpSpPr/>
          <p:nvPr/>
        </p:nvGrpSpPr>
        <p:grpSpPr>
          <a:xfrm>
            <a:off x="598337" y="1265763"/>
            <a:ext cx="3586548" cy="1693986"/>
            <a:chOff x="598337" y="1265763"/>
            <a:chExt cx="3586548" cy="1693986"/>
          </a:xfrm>
        </p:grpSpPr>
        <p:grpSp>
          <p:nvGrpSpPr>
            <p:cNvPr id="32" name="群組 31"/>
            <p:cNvGrpSpPr/>
            <p:nvPr/>
          </p:nvGrpSpPr>
          <p:grpSpPr>
            <a:xfrm>
              <a:off x="598337" y="1265763"/>
              <a:ext cx="3586548" cy="1693986"/>
              <a:chOff x="765605" y="1065041"/>
              <a:chExt cx="3586548" cy="1693986"/>
            </a:xfrm>
          </p:grpSpPr>
          <p:sp>
            <p:nvSpPr>
              <p:cNvPr id="2" name="矩形 1"/>
              <p:cNvSpPr/>
              <p:nvPr/>
            </p:nvSpPr>
            <p:spPr>
              <a:xfrm>
                <a:off x="765605" y="1137988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3" name="直線接點 2"/>
              <p:cNvCxnSpPr/>
              <p:nvPr/>
            </p:nvCxnSpPr>
            <p:spPr>
              <a:xfrm flipH="1">
                <a:off x="2424468" y="1402757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" name="直線接點 3"/>
              <p:cNvCxnSpPr/>
              <p:nvPr/>
            </p:nvCxnSpPr>
            <p:spPr>
              <a:xfrm flipH="1" flipV="1">
                <a:off x="1997595" y="1305495"/>
                <a:ext cx="426873" cy="9726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直線接點 4"/>
              <p:cNvCxnSpPr/>
              <p:nvPr/>
            </p:nvCxnSpPr>
            <p:spPr>
              <a:xfrm flipH="1">
                <a:off x="2040822" y="1402757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直線接點 5"/>
              <p:cNvCxnSpPr/>
              <p:nvPr/>
            </p:nvCxnSpPr>
            <p:spPr>
              <a:xfrm flipH="1" flipV="1">
                <a:off x="2040822" y="2267311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直線接點 6"/>
              <p:cNvCxnSpPr/>
              <p:nvPr/>
            </p:nvCxnSpPr>
            <p:spPr>
              <a:xfrm flipH="1">
                <a:off x="2094857" y="2445625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橢圓 7"/>
              <p:cNvSpPr/>
              <p:nvPr/>
            </p:nvSpPr>
            <p:spPr>
              <a:xfrm>
                <a:off x="2367731" y="1335214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" name="橢圓 8"/>
              <p:cNvSpPr/>
              <p:nvPr/>
            </p:nvSpPr>
            <p:spPr>
              <a:xfrm>
                <a:off x="2367731" y="237267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" name="橢圓 9"/>
              <p:cNvSpPr/>
              <p:nvPr/>
            </p:nvSpPr>
            <p:spPr>
              <a:xfrm>
                <a:off x="1973278" y="2502361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1" name="橢圓 10"/>
              <p:cNvSpPr/>
              <p:nvPr/>
            </p:nvSpPr>
            <p:spPr>
              <a:xfrm>
                <a:off x="1973278" y="2221382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12" name="橢圓 11"/>
              <p:cNvSpPr/>
              <p:nvPr/>
            </p:nvSpPr>
            <p:spPr>
              <a:xfrm>
                <a:off x="1962472" y="144013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3" name="橢圓 12"/>
              <p:cNvSpPr/>
              <p:nvPr/>
            </p:nvSpPr>
            <p:spPr>
              <a:xfrm>
                <a:off x="1930051" y="1224893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4" name="矩形 13"/>
              <p:cNvSpPr/>
              <p:nvPr/>
            </p:nvSpPr>
            <p:spPr>
              <a:xfrm flipH="1" flipV="1">
                <a:off x="2839183" y="1065041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15" name="直線接點 14"/>
              <p:cNvCxnSpPr/>
              <p:nvPr/>
            </p:nvCxnSpPr>
            <p:spPr>
              <a:xfrm flipV="1">
                <a:off x="2682483" y="1378442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線接點 15"/>
              <p:cNvCxnSpPr/>
              <p:nvPr/>
            </p:nvCxnSpPr>
            <p:spPr>
              <a:xfrm>
                <a:off x="2693290" y="2421310"/>
                <a:ext cx="426873" cy="972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線接點 16"/>
              <p:cNvCxnSpPr/>
              <p:nvPr/>
            </p:nvCxnSpPr>
            <p:spPr>
              <a:xfrm flipV="1">
                <a:off x="2693290" y="2286224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線接點 17"/>
              <p:cNvCxnSpPr/>
              <p:nvPr/>
            </p:nvCxnSpPr>
            <p:spPr>
              <a:xfrm>
                <a:off x="2693290" y="1378442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線接點 18"/>
              <p:cNvCxnSpPr/>
              <p:nvPr/>
            </p:nvCxnSpPr>
            <p:spPr>
              <a:xfrm flipV="1">
                <a:off x="2693290" y="1254162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橢圓 19"/>
              <p:cNvSpPr/>
              <p:nvPr/>
            </p:nvSpPr>
            <p:spPr>
              <a:xfrm flipH="1" flipV="1">
                <a:off x="2614940" y="2353767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1" name="橢圓 20"/>
              <p:cNvSpPr/>
              <p:nvPr/>
            </p:nvSpPr>
            <p:spPr>
              <a:xfrm flipH="1" flipV="1">
                <a:off x="2614940" y="131630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2" name="橢圓 21"/>
              <p:cNvSpPr/>
              <p:nvPr/>
            </p:nvSpPr>
            <p:spPr>
              <a:xfrm flipH="1" flipV="1">
                <a:off x="3009393" y="118661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3" name="橢圓 22"/>
              <p:cNvSpPr/>
              <p:nvPr/>
            </p:nvSpPr>
            <p:spPr>
              <a:xfrm flipH="1" flipV="1">
                <a:off x="3009393" y="146759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4" name="橢圓 23"/>
              <p:cNvSpPr/>
              <p:nvPr/>
            </p:nvSpPr>
            <p:spPr>
              <a:xfrm flipH="1" flipV="1">
                <a:off x="3020200" y="2248849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5" name="橢圓 24"/>
              <p:cNvSpPr/>
              <p:nvPr/>
            </p:nvSpPr>
            <p:spPr>
              <a:xfrm flipH="1" flipV="1">
                <a:off x="3052620" y="246408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26" name="直線接點 25"/>
              <p:cNvCxnSpPr>
                <a:stCxn id="13" idx="6"/>
                <a:endCxn id="22" idx="6"/>
              </p:cNvCxnSpPr>
              <p:nvPr/>
            </p:nvCxnSpPr>
            <p:spPr>
              <a:xfrm flipV="1">
                <a:off x="2065138" y="1254162"/>
                <a:ext cx="944255" cy="3827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接點 26"/>
              <p:cNvCxnSpPr>
                <a:stCxn id="12" idx="5"/>
                <a:endCxn id="23" idx="6"/>
              </p:cNvCxnSpPr>
              <p:nvPr/>
            </p:nvCxnSpPr>
            <p:spPr>
              <a:xfrm flipV="1">
                <a:off x="2077775" y="1535142"/>
                <a:ext cx="931617" cy="202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接點 27"/>
              <p:cNvCxnSpPr>
                <a:stCxn id="11" idx="6"/>
                <a:endCxn id="24" idx="4"/>
              </p:cNvCxnSpPr>
              <p:nvPr/>
            </p:nvCxnSpPr>
            <p:spPr>
              <a:xfrm flipV="1">
                <a:off x="2108365" y="2248849"/>
                <a:ext cx="979378" cy="400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線接點 28"/>
              <p:cNvCxnSpPr>
                <a:stCxn id="10" idx="5"/>
                <a:endCxn id="25" idx="6"/>
              </p:cNvCxnSpPr>
              <p:nvPr/>
            </p:nvCxnSpPr>
            <p:spPr>
              <a:xfrm flipV="1">
                <a:off x="2088582" y="2531631"/>
                <a:ext cx="964038" cy="8603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文字方塊 29"/>
              <p:cNvSpPr txBox="1"/>
              <p:nvPr/>
            </p:nvSpPr>
            <p:spPr>
              <a:xfrm>
                <a:off x="3162717" y="1073195"/>
                <a:ext cx="56060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/>
                  <a:t>a</a:t>
                </a:r>
                <a:endParaRPr lang="zh-TW" altLang="en-US" dirty="0"/>
              </a:p>
            </p:txBody>
          </p:sp>
          <p:sp>
            <p:nvSpPr>
              <p:cNvPr id="31" name="文字方塊 30"/>
              <p:cNvSpPr txBox="1"/>
              <p:nvPr/>
            </p:nvSpPr>
            <p:spPr>
              <a:xfrm>
                <a:off x="1555188" y="1128435"/>
                <a:ext cx="56060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/>
                  <a:t>b</a:t>
                </a:r>
                <a:endParaRPr lang="zh-TW" altLang="en-US" dirty="0"/>
              </a:p>
            </p:txBody>
          </p:sp>
        </p:grpSp>
        <p:cxnSp>
          <p:nvCxnSpPr>
            <p:cNvPr id="65" name="直線接點 64"/>
            <p:cNvCxnSpPr/>
            <p:nvPr/>
          </p:nvCxnSpPr>
          <p:spPr>
            <a:xfrm>
              <a:off x="905117" y="1930339"/>
              <a:ext cx="345688" cy="58677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文字方塊 65"/>
            <p:cNvSpPr txBox="1"/>
            <p:nvPr/>
          </p:nvSpPr>
          <p:spPr>
            <a:xfrm>
              <a:off x="945320" y="205277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>
                  <a:solidFill>
                    <a:srgbClr val="FF0000"/>
                  </a:solidFill>
                </a:rPr>
                <a:t>e</a:t>
              </a:r>
              <a:endParaRPr lang="zh-TW" alt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38" name="群組 137"/>
          <p:cNvGrpSpPr/>
          <p:nvPr/>
        </p:nvGrpSpPr>
        <p:grpSpPr>
          <a:xfrm>
            <a:off x="4398322" y="1265763"/>
            <a:ext cx="3586548" cy="1693986"/>
            <a:chOff x="4398322" y="1265763"/>
            <a:chExt cx="3586548" cy="1693986"/>
          </a:xfrm>
        </p:grpSpPr>
        <p:grpSp>
          <p:nvGrpSpPr>
            <p:cNvPr id="67" name="群組 66"/>
            <p:cNvGrpSpPr/>
            <p:nvPr/>
          </p:nvGrpSpPr>
          <p:grpSpPr>
            <a:xfrm>
              <a:off x="4398322" y="1265763"/>
              <a:ext cx="3586548" cy="1693986"/>
              <a:chOff x="765605" y="1065041"/>
              <a:chExt cx="3586548" cy="1693986"/>
            </a:xfrm>
          </p:grpSpPr>
          <p:sp>
            <p:nvSpPr>
              <p:cNvPr id="68" name="矩形 67"/>
              <p:cNvSpPr/>
              <p:nvPr/>
            </p:nvSpPr>
            <p:spPr>
              <a:xfrm>
                <a:off x="765605" y="1137988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69" name="直線接點 68"/>
              <p:cNvCxnSpPr/>
              <p:nvPr/>
            </p:nvCxnSpPr>
            <p:spPr>
              <a:xfrm flipH="1">
                <a:off x="2424468" y="1402757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直線接點 69"/>
              <p:cNvCxnSpPr/>
              <p:nvPr/>
            </p:nvCxnSpPr>
            <p:spPr>
              <a:xfrm flipH="1" flipV="1">
                <a:off x="1997595" y="1305495"/>
                <a:ext cx="426873" cy="9726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直線接點 70"/>
              <p:cNvCxnSpPr/>
              <p:nvPr/>
            </p:nvCxnSpPr>
            <p:spPr>
              <a:xfrm flipH="1">
                <a:off x="2040822" y="1402757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直線接點 71"/>
              <p:cNvCxnSpPr/>
              <p:nvPr/>
            </p:nvCxnSpPr>
            <p:spPr>
              <a:xfrm flipH="1" flipV="1">
                <a:off x="2040822" y="2267311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接點 72"/>
              <p:cNvCxnSpPr/>
              <p:nvPr/>
            </p:nvCxnSpPr>
            <p:spPr>
              <a:xfrm flipH="1">
                <a:off x="2094857" y="2445625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橢圓 73"/>
              <p:cNvSpPr/>
              <p:nvPr/>
            </p:nvSpPr>
            <p:spPr>
              <a:xfrm>
                <a:off x="2367731" y="1335214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75" name="橢圓 74"/>
              <p:cNvSpPr/>
              <p:nvPr/>
            </p:nvSpPr>
            <p:spPr>
              <a:xfrm>
                <a:off x="2367731" y="237267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76" name="橢圓 75"/>
              <p:cNvSpPr/>
              <p:nvPr/>
            </p:nvSpPr>
            <p:spPr>
              <a:xfrm>
                <a:off x="1973278" y="2502361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77" name="橢圓 76"/>
              <p:cNvSpPr/>
              <p:nvPr/>
            </p:nvSpPr>
            <p:spPr>
              <a:xfrm>
                <a:off x="1973278" y="2221382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78" name="橢圓 77"/>
              <p:cNvSpPr/>
              <p:nvPr/>
            </p:nvSpPr>
            <p:spPr>
              <a:xfrm>
                <a:off x="1962472" y="144013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79" name="橢圓 78"/>
              <p:cNvSpPr/>
              <p:nvPr/>
            </p:nvSpPr>
            <p:spPr>
              <a:xfrm>
                <a:off x="1930051" y="1224893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0" name="矩形 79"/>
              <p:cNvSpPr/>
              <p:nvPr/>
            </p:nvSpPr>
            <p:spPr>
              <a:xfrm flipH="1" flipV="1">
                <a:off x="2839183" y="1065041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81" name="直線接點 80"/>
              <p:cNvCxnSpPr/>
              <p:nvPr/>
            </p:nvCxnSpPr>
            <p:spPr>
              <a:xfrm flipV="1">
                <a:off x="2682483" y="1378442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直線接點 81"/>
              <p:cNvCxnSpPr/>
              <p:nvPr/>
            </p:nvCxnSpPr>
            <p:spPr>
              <a:xfrm>
                <a:off x="2693290" y="2421310"/>
                <a:ext cx="426873" cy="972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直線接點 82"/>
              <p:cNvCxnSpPr/>
              <p:nvPr/>
            </p:nvCxnSpPr>
            <p:spPr>
              <a:xfrm flipV="1">
                <a:off x="2693290" y="2286224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直線接點 83"/>
              <p:cNvCxnSpPr/>
              <p:nvPr/>
            </p:nvCxnSpPr>
            <p:spPr>
              <a:xfrm>
                <a:off x="2693290" y="1378442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直線接點 84"/>
              <p:cNvCxnSpPr/>
              <p:nvPr/>
            </p:nvCxnSpPr>
            <p:spPr>
              <a:xfrm flipV="1">
                <a:off x="2693290" y="1254162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6" name="橢圓 85"/>
              <p:cNvSpPr/>
              <p:nvPr/>
            </p:nvSpPr>
            <p:spPr>
              <a:xfrm flipH="1" flipV="1">
                <a:off x="2614940" y="2353767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7" name="橢圓 86"/>
              <p:cNvSpPr/>
              <p:nvPr/>
            </p:nvSpPr>
            <p:spPr>
              <a:xfrm flipH="1" flipV="1">
                <a:off x="2614940" y="131630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8" name="橢圓 87"/>
              <p:cNvSpPr/>
              <p:nvPr/>
            </p:nvSpPr>
            <p:spPr>
              <a:xfrm flipH="1" flipV="1">
                <a:off x="3009393" y="118661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9" name="橢圓 88"/>
              <p:cNvSpPr/>
              <p:nvPr/>
            </p:nvSpPr>
            <p:spPr>
              <a:xfrm flipH="1" flipV="1">
                <a:off x="3009393" y="146759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0" name="橢圓 89"/>
              <p:cNvSpPr/>
              <p:nvPr/>
            </p:nvSpPr>
            <p:spPr>
              <a:xfrm flipH="1" flipV="1">
                <a:off x="3020200" y="2248849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91" name="橢圓 90"/>
              <p:cNvSpPr/>
              <p:nvPr/>
            </p:nvSpPr>
            <p:spPr>
              <a:xfrm flipH="1" flipV="1">
                <a:off x="3052620" y="246408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92" name="直線接點 91"/>
              <p:cNvCxnSpPr>
                <a:stCxn id="79" idx="6"/>
                <a:endCxn id="88" idx="6"/>
              </p:cNvCxnSpPr>
              <p:nvPr/>
            </p:nvCxnSpPr>
            <p:spPr>
              <a:xfrm flipV="1">
                <a:off x="2065138" y="1254162"/>
                <a:ext cx="944255" cy="3827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直線接點 92"/>
              <p:cNvCxnSpPr>
                <a:stCxn id="78" idx="5"/>
                <a:endCxn id="89" idx="6"/>
              </p:cNvCxnSpPr>
              <p:nvPr/>
            </p:nvCxnSpPr>
            <p:spPr>
              <a:xfrm flipV="1">
                <a:off x="2077775" y="1535142"/>
                <a:ext cx="931617" cy="202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直線接點 93"/>
              <p:cNvCxnSpPr>
                <a:stCxn id="77" idx="6"/>
                <a:endCxn id="90" idx="4"/>
              </p:cNvCxnSpPr>
              <p:nvPr/>
            </p:nvCxnSpPr>
            <p:spPr>
              <a:xfrm flipV="1">
                <a:off x="2108365" y="2248849"/>
                <a:ext cx="979378" cy="40077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直線接點 94"/>
              <p:cNvCxnSpPr>
                <a:stCxn id="76" idx="5"/>
                <a:endCxn id="91" idx="6"/>
              </p:cNvCxnSpPr>
              <p:nvPr/>
            </p:nvCxnSpPr>
            <p:spPr>
              <a:xfrm flipV="1">
                <a:off x="2088582" y="2531631"/>
                <a:ext cx="964038" cy="8603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6" name="文字方塊 95"/>
              <p:cNvSpPr txBox="1"/>
              <p:nvPr/>
            </p:nvSpPr>
            <p:spPr>
              <a:xfrm>
                <a:off x="3162717" y="1073195"/>
                <a:ext cx="56060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/>
                  <a:t>a</a:t>
                </a:r>
                <a:endParaRPr lang="zh-TW" altLang="en-US" dirty="0"/>
              </a:p>
            </p:txBody>
          </p:sp>
          <p:sp>
            <p:nvSpPr>
              <p:cNvPr id="97" name="文字方塊 96"/>
              <p:cNvSpPr txBox="1"/>
              <p:nvPr/>
            </p:nvSpPr>
            <p:spPr>
              <a:xfrm>
                <a:off x="1555188" y="1128435"/>
                <a:ext cx="56060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/>
                  <a:t>b</a:t>
                </a:r>
                <a:endParaRPr lang="zh-TW" altLang="en-US" dirty="0"/>
              </a:p>
            </p:txBody>
          </p:sp>
        </p:grpSp>
        <p:sp>
          <p:nvSpPr>
            <p:cNvPr id="99" name="文字方塊 98"/>
            <p:cNvSpPr txBox="1"/>
            <p:nvPr/>
          </p:nvSpPr>
          <p:spPr>
            <a:xfrm>
              <a:off x="6048748" y="2274136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>
                  <a:solidFill>
                    <a:srgbClr val="FF0000"/>
                  </a:solidFill>
                </a:rPr>
                <a:t>e</a:t>
              </a:r>
              <a:endParaRPr lang="zh-TW" alt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39" name="群組 138"/>
          <p:cNvGrpSpPr/>
          <p:nvPr/>
        </p:nvGrpSpPr>
        <p:grpSpPr>
          <a:xfrm>
            <a:off x="8308375" y="1273917"/>
            <a:ext cx="3586548" cy="1693986"/>
            <a:chOff x="8308375" y="1273917"/>
            <a:chExt cx="3586548" cy="1693986"/>
          </a:xfrm>
        </p:grpSpPr>
        <p:grpSp>
          <p:nvGrpSpPr>
            <p:cNvPr id="100" name="群組 99"/>
            <p:cNvGrpSpPr/>
            <p:nvPr/>
          </p:nvGrpSpPr>
          <p:grpSpPr>
            <a:xfrm>
              <a:off x="8308375" y="1273917"/>
              <a:ext cx="3586548" cy="1693986"/>
              <a:chOff x="765605" y="1065041"/>
              <a:chExt cx="3586548" cy="1693986"/>
            </a:xfrm>
          </p:grpSpPr>
          <p:sp>
            <p:nvSpPr>
              <p:cNvPr id="101" name="矩形 100"/>
              <p:cNvSpPr/>
              <p:nvPr/>
            </p:nvSpPr>
            <p:spPr>
              <a:xfrm>
                <a:off x="765605" y="1137988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102" name="直線接點 101"/>
              <p:cNvCxnSpPr/>
              <p:nvPr/>
            </p:nvCxnSpPr>
            <p:spPr>
              <a:xfrm flipH="1">
                <a:off x="2424468" y="1402757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直線接點 102"/>
              <p:cNvCxnSpPr/>
              <p:nvPr/>
            </p:nvCxnSpPr>
            <p:spPr>
              <a:xfrm flipH="1" flipV="1">
                <a:off x="1997595" y="1305495"/>
                <a:ext cx="426873" cy="9726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直線接點 103"/>
              <p:cNvCxnSpPr/>
              <p:nvPr/>
            </p:nvCxnSpPr>
            <p:spPr>
              <a:xfrm flipH="1">
                <a:off x="2040822" y="1402757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直線接點 104"/>
              <p:cNvCxnSpPr/>
              <p:nvPr/>
            </p:nvCxnSpPr>
            <p:spPr>
              <a:xfrm flipH="1" flipV="1">
                <a:off x="2040822" y="2267311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直線接點 105"/>
              <p:cNvCxnSpPr/>
              <p:nvPr/>
            </p:nvCxnSpPr>
            <p:spPr>
              <a:xfrm flipH="1">
                <a:off x="2094857" y="2445625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7" name="橢圓 106"/>
              <p:cNvSpPr/>
              <p:nvPr/>
            </p:nvSpPr>
            <p:spPr>
              <a:xfrm>
                <a:off x="2367731" y="1335214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8" name="橢圓 107"/>
              <p:cNvSpPr/>
              <p:nvPr/>
            </p:nvSpPr>
            <p:spPr>
              <a:xfrm>
                <a:off x="2367731" y="237267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9" name="橢圓 108"/>
              <p:cNvSpPr/>
              <p:nvPr/>
            </p:nvSpPr>
            <p:spPr>
              <a:xfrm>
                <a:off x="1973278" y="2502361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10" name="橢圓 109"/>
              <p:cNvSpPr/>
              <p:nvPr/>
            </p:nvSpPr>
            <p:spPr>
              <a:xfrm>
                <a:off x="1973278" y="2221382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111" name="橢圓 110"/>
              <p:cNvSpPr/>
              <p:nvPr/>
            </p:nvSpPr>
            <p:spPr>
              <a:xfrm>
                <a:off x="1962472" y="144013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12" name="橢圓 111"/>
              <p:cNvSpPr/>
              <p:nvPr/>
            </p:nvSpPr>
            <p:spPr>
              <a:xfrm>
                <a:off x="1930051" y="1224893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13" name="矩形 112"/>
              <p:cNvSpPr/>
              <p:nvPr/>
            </p:nvSpPr>
            <p:spPr>
              <a:xfrm flipH="1" flipV="1">
                <a:off x="2839183" y="1065041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114" name="直線接點 113"/>
              <p:cNvCxnSpPr/>
              <p:nvPr/>
            </p:nvCxnSpPr>
            <p:spPr>
              <a:xfrm flipV="1">
                <a:off x="2682483" y="1378442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直線接點 114"/>
              <p:cNvCxnSpPr/>
              <p:nvPr/>
            </p:nvCxnSpPr>
            <p:spPr>
              <a:xfrm>
                <a:off x="2693290" y="2421310"/>
                <a:ext cx="426873" cy="972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直線接點 115"/>
              <p:cNvCxnSpPr/>
              <p:nvPr/>
            </p:nvCxnSpPr>
            <p:spPr>
              <a:xfrm flipV="1">
                <a:off x="2693290" y="2286224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直線接點 116"/>
              <p:cNvCxnSpPr/>
              <p:nvPr/>
            </p:nvCxnSpPr>
            <p:spPr>
              <a:xfrm>
                <a:off x="2693290" y="1378442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直線接點 117"/>
              <p:cNvCxnSpPr/>
              <p:nvPr/>
            </p:nvCxnSpPr>
            <p:spPr>
              <a:xfrm flipV="1">
                <a:off x="2693290" y="1254162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9" name="橢圓 118"/>
              <p:cNvSpPr/>
              <p:nvPr/>
            </p:nvSpPr>
            <p:spPr>
              <a:xfrm flipH="1" flipV="1">
                <a:off x="2614940" y="2353767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20" name="橢圓 119"/>
              <p:cNvSpPr/>
              <p:nvPr/>
            </p:nvSpPr>
            <p:spPr>
              <a:xfrm flipH="1" flipV="1">
                <a:off x="2614940" y="131630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21" name="橢圓 120"/>
              <p:cNvSpPr/>
              <p:nvPr/>
            </p:nvSpPr>
            <p:spPr>
              <a:xfrm flipH="1" flipV="1">
                <a:off x="3009393" y="118661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22" name="橢圓 121"/>
              <p:cNvSpPr/>
              <p:nvPr/>
            </p:nvSpPr>
            <p:spPr>
              <a:xfrm flipH="1" flipV="1">
                <a:off x="3009393" y="146759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23" name="橢圓 122"/>
              <p:cNvSpPr/>
              <p:nvPr/>
            </p:nvSpPr>
            <p:spPr>
              <a:xfrm flipH="1" flipV="1">
                <a:off x="3020200" y="2248849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24" name="橢圓 123"/>
              <p:cNvSpPr/>
              <p:nvPr/>
            </p:nvSpPr>
            <p:spPr>
              <a:xfrm flipH="1" flipV="1">
                <a:off x="3052620" y="246408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125" name="直線接點 124"/>
              <p:cNvCxnSpPr>
                <a:stCxn id="112" idx="6"/>
                <a:endCxn id="121" idx="6"/>
              </p:cNvCxnSpPr>
              <p:nvPr/>
            </p:nvCxnSpPr>
            <p:spPr>
              <a:xfrm flipV="1">
                <a:off x="2065138" y="1254162"/>
                <a:ext cx="944255" cy="3827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直線接點 125"/>
              <p:cNvCxnSpPr>
                <a:stCxn id="111" idx="5"/>
                <a:endCxn id="122" idx="6"/>
              </p:cNvCxnSpPr>
              <p:nvPr/>
            </p:nvCxnSpPr>
            <p:spPr>
              <a:xfrm flipV="1">
                <a:off x="2077775" y="1535142"/>
                <a:ext cx="931617" cy="20294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直線接點 126"/>
              <p:cNvCxnSpPr>
                <a:stCxn id="110" idx="6"/>
                <a:endCxn id="123" idx="4"/>
              </p:cNvCxnSpPr>
              <p:nvPr/>
            </p:nvCxnSpPr>
            <p:spPr>
              <a:xfrm flipV="1">
                <a:off x="2108365" y="2248849"/>
                <a:ext cx="979378" cy="400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直線接點 127"/>
              <p:cNvCxnSpPr>
                <a:stCxn id="109" idx="5"/>
                <a:endCxn id="124" idx="6"/>
              </p:cNvCxnSpPr>
              <p:nvPr/>
            </p:nvCxnSpPr>
            <p:spPr>
              <a:xfrm flipV="1">
                <a:off x="2088582" y="2531631"/>
                <a:ext cx="964038" cy="8603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9" name="文字方塊 128"/>
              <p:cNvSpPr txBox="1"/>
              <p:nvPr/>
            </p:nvSpPr>
            <p:spPr>
              <a:xfrm>
                <a:off x="3162717" y="1073195"/>
                <a:ext cx="56060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/>
                  <a:t>a</a:t>
                </a:r>
                <a:endParaRPr lang="zh-TW" altLang="en-US" dirty="0"/>
              </a:p>
            </p:txBody>
          </p:sp>
          <p:sp>
            <p:nvSpPr>
              <p:cNvPr id="130" name="文字方塊 129"/>
              <p:cNvSpPr txBox="1"/>
              <p:nvPr/>
            </p:nvSpPr>
            <p:spPr>
              <a:xfrm>
                <a:off x="1555188" y="1128435"/>
                <a:ext cx="56060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/>
                  <a:t>b</a:t>
                </a:r>
                <a:endParaRPr lang="zh-TW" altLang="en-US" dirty="0"/>
              </a:p>
            </p:txBody>
          </p:sp>
        </p:grpSp>
        <p:sp>
          <p:nvSpPr>
            <p:cNvPr id="132" name="文字方塊 131"/>
            <p:cNvSpPr txBox="1"/>
            <p:nvPr/>
          </p:nvSpPr>
          <p:spPr>
            <a:xfrm>
              <a:off x="9991945" y="1548018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>
                  <a:solidFill>
                    <a:srgbClr val="FF0000"/>
                  </a:solidFill>
                </a:rPr>
                <a:t>e</a:t>
              </a:r>
              <a:endParaRPr lang="zh-TW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133" name="文字方塊 132"/>
          <p:cNvSpPr txBox="1"/>
          <p:nvPr/>
        </p:nvSpPr>
        <p:spPr>
          <a:xfrm>
            <a:off x="2739458" y="457200"/>
            <a:ext cx="3149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Case 2:  faulty edge distribution</a:t>
            </a:r>
            <a:endParaRPr lang="zh-TW" altLang="en-US" dirty="0"/>
          </a:p>
        </p:txBody>
      </p:sp>
      <p:sp>
        <p:nvSpPr>
          <p:cNvPr id="134" name="文字方塊 133"/>
          <p:cNvSpPr txBox="1"/>
          <p:nvPr/>
        </p:nvSpPr>
        <p:spPr>
          <a:xfrm>
            <a:off x="1910507" y="3434576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2.1</a:t>
            </a:r>
            <a:endParaRPr lang="zh-TW" altLang="en-US" dirty="0"/>
          </a:p>
        </p:txBody>
      </p:sp>
      <p:sp>
        <p:nvSpPr>
          <p:cNvPr id="135" name="文字方塊 134"/>
          <p:cNvSpPr txBox="1"/>
          <p:nvPr/>
        </p:nvSpPr>
        <p:spPr>
          <a:xfrm>
            <a:off x="6061972" y="3129459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2.2</a:t>
            </a:r>
            <a:endParaRPr lang="zh-TW" altLang="en-US" dirty="0"/>
          </a:p>
        </p:txBody>
      </p:sp>
      <p:sp>
        <p:nvSpPr>
          <p:cNvPr id="136" name="文字方塊 135"/>
          <p:cNvSpPr txBox="1"/>
          <p:nvPr/>
        </p:nvSpPr>
        <p:spPr>
          <a:xfrm>
            <a:off x="9951471" y="3346594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2.3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4664044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/>
          <p:cNvGrpSpPr/>
          <p:nvPr/>
        </p:nvGrpSpPr>
        <p:grpSpPr>
          <a:xfrm>
            <a:off x="598336" y="1265762"/>
            <a:ext cx="7029097" cy="3506959"/>
            <a:chOff x="598337" y="1265763"/>
            <a:chExt cx="3586548" cy="1693986"/>
          </a:xfrm>
        </p:grpSpPr>
        <p:grpSp>
          <p:nvGrpSpPr>
            <p:cNvPr id="3" name="群組 2"/>
            <p:cNvGrpSpPr/>
            <p:nvPr/>
          </p:nvGrpSpPr>
          <p:grpSpPr>
            <a:xfrm>
              <a:off x="598337" y="1265763"/>
              <a:ext cx="3586548" cy="1693986"/>
              <a:chOff x="765605" y="1065041"/>
              <a:chExt cx="3586548" cy="1693986"/>
            </a:xfrm>
          </p:grpSpPr>
          <p:sp>
            <p:nvSpPr>
              <p:cNvPr id="6" name="矩形 5"/>
              <p:cNvSpPr/>
              <p:nvPr/>
            </p:nvSpPr>
            <p:spPr>
              <a:xfrm>
                <a:off x="765605" y="1137988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7" name="直線接點 6"/>
              <p:cNvCxnSpPr/>
              <p:nvPr/>
            </p:nvCxnSpPr>
            <p:spPr>
              <a:xfrm flipH="1">
                <a:off x="2424468" y="1402757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直線接點 7"/>
              <p:cNvCxnSpPr/>
              <p:nvPr/>
            </p:nvCxnSpPr>
            <p:spPr>
              <a:xfrm flipH="1" flipV="1">
                <a:off x="1997595" y="1305495"/>
                <a:ext cx="426873" cy="9726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直線接點 8"/>
              <p:cNvCxnSpPr/>
              <p:nvPr/>
            </p:nvCxnSpPr>
            <p:spPr>
              <a:xfrm flipH="1">
                <a:off x="2040822" y="1402757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線接點 9"/>
              <p:cNvCxnSpPr/>
              <p:nvPr/>
            </p:nvCxnSpPr>
            <p:spPr>
              <a:xfrm flipH="1" flipV="1">
                <a:off x="2040822" y="2267311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線接點 10"/>
              <p:cNvCxnSpPr/>
              <p:nvPr/>
            </p:nvCxnSpPr>
            <p:spPr>
              <a:xfrm flipH="1">
                <a:off x="2094857" y="2445625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橢圓 11"/>
              <p:cNvSpPr/>
              <p:nvPr/>
            </p:nvSpPr>
            <p:spPr>
              <a:xfrm>
                <a:off x="2367731" y="1335214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3" name="橢圓 12"/>
              <p:cNvSpPr/>
              <p:nvPr/>
            </p:nvSpPr>
            <p:spPr>
              <a:xfrm>
                <a:off x="2367731" y="237267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4" name="橢圓 13"/>
              <p:cNvSpPr/>
              <p:nvPr/>
            </p:nvSpPr>
            <p:spPr>
              <a:xfrm>
                <a:off x="1973278" y="2502361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5" name="橢圓 14"/>
              <p:cNvSpPr/>
              <p:nvPr/>
            </p:nvSpPr>
            <p:spPr>
              <a:xfrm>
                <a:off x="1973278" y="2221382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16" name="橢圓 15"/>
              <p:cNvSpPr/>
              <p:nvPr/>
            </p:nvSpPr>
            <p:spPr>
              <a:xfrm>
                <a:off x="1962472" y="144013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7" name="橢圓 16"/>
              <p:cNvSpPr/>
              <p:nvPr/>
            </p:nvSpPr>
            <p:spPr>
              <a:xfrm>
                <a:off x="1930051" y="1224893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8" name="矩形 17"/>
              <p:cNvSpPr/>
              <p:nvPr/>
            </p:nvSpPr>
            <p:spPr>
              <a:xfrm flipH="1" flipV="1">
                <a:off x="2839183" y="1065041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19" name="直線接點 18"/>
              <p:cNvCxnSpPr/>
              <p:nvPr/>
            </p:nvCxnSpPr>
            <p:spPr>
              <a:xfrm flipV="1">
                <a:off x="2682483" y="1378442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接點 19"/>
              <p:cNvCxnSpPr/>
              <p:nvPr/>
            </p:nvCxnSpPr>
            <p:spPr>
              <a:xfrm>
                <a:off x="2693290" y="2421310"/>
                <a:ext cx="426873" cy="972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接點 20"/>
              <p:cNvCxnSpPr/>
              <p:nvPr/>
            </p:nvCxnSpPr>
            <p:spPr>
              <a:xfrm flipV="1">
                <a:off x="2693290" y="2286224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接點 21"/>
              <p:cNvCxnSpPr/>
              <p:nvPr/>
            </p:nvCxnSpPr>
            <p:spPr>
              <a:xfrm>
                <a:off x="2693290" y="1378442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線接點 22"/>
              <p:cNvCxnSpPr/>
              <p:nvPr/>
            </p:nvCxnSpPr>
            <p:spPr>
              <a:xfrm flipV="1">
                <a:off x="2693290" y="1254162"/>
                <a:ext cx="329611" cy="124279"/>
              </a:xfrm>
              <a:prstGeom prst="line">
                <a:avLst/>
              </a:prstGeom>
              <a:ln w="7620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橢圓 23"/>
              <p:cNvSpPr/>
              <p:nvPr/>
            </p:nvSpPr>
            <p:spPr>
              <a:xfrm flipH="1" flipV="1">
                <a:off x="2614940" y="2353767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5" name="橢圓 24"/>
              <p:cNvSpPr/>
              <p:nvPr/>
            </p:nvSpPr>
            <p:spPr>
              <a:xfrm flipH="1" flipV="1">
                <a:off x="2614940" y="131630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6" name="橢圓 25"/>
              <p:cNvSpPr/>
              <p:nvPr/>
            </p:nvSpPr>
            <p:spPr>
              <a:xfrm flipH="1" flipV="1">
                <a:off x="3009393" y="118661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7" name="橢圓 26"/>
              <p:cNvSpPr/>
              <p:nvPr/>
            </p:nvSpPr>
            <p:spPr>
              <a:xfrm flipH="1" flipV="1">
                <a:off x="3009393" y="146759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8" name="橢圓 27"/>
              <p:cNvSpPr/>
              <p:nvPr/>
            </p:nvSpPr>
            <p:spPr>
              <a:xfrm flipH="1" flipV="1">
                <a:off x="3020200" y="2248849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9" name="橢圓 28"/>
              <p:cNvSpPr/>
              <p:nvPr/>
            </p:nvSpPr>
            <p:spPr>
              <a:xfrm flipH="1" flipV="1">
                <a:off x="3052620" y="246408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30" name="直線接點 29"/>
              <p:cNvCxnSpPr>
                <a:stCxn id="17" idx="6"/>
                <a:endCxn id="26" idx="6"/>
              </p:cNvCxnSpPr>
              <p:nvPr/>
            </p:nvCxnSpPr>
            <p:spPr>
              <a:xfrm flipV="1">
                <a:off x="2065138" y="1254162"/>
                <a:ext cx="944255" cy="3827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線接點 30"/>
              <p:cNvCxnSpPr>
                <a:stCxn id="16" idx="5"/>
                <a:endCxn id="27" idx="6"/>
              </p:cNvCxnSpPr>
              <p:nvPr/>
            </p:nvCxnSpPr>
            <p:spPr>
              <a:xfrm flipV="1">
                <a:off x="2077775" y="1535142"/>
                <a:ext cx="931617" cy="202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線接點 31"/>
              <p:cNvCxnSpPr>
                <a:stCxn id="15" idx="6"/>
                <a:endCxn id="28" idx="4"/>
              </p:cNvCxnSpPr>
              <p:nvPr/>
            </p:nvCxnSpPr>
            <p:spPr>
              <a:xfrm flipV="1">
                <a:off x="2108365" y="2248849"/>
                <a:ext cx="979378" cy="400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接點 32"/>
              <p:cNvCxnSpPr>
                <a:stCxn id="14" idx="5"/>
                <a:endCxn id="29" idx="6"/>
              </p:cNvCxnSpPr>
              <p:nvPr/>
            </p:nvCxnSpPr>
            <p:spPr>
              <a:xfrm flipV="1">
                <a:off x="2088582" y="2531631"/>
                <a:ext cx="964038" cy="8603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文字方塊 33"/>
              <p:cNvSpPr txBox="1"/>
              <p:nvPr/>
            </p:nvSpPr>
            <p:spPr>
              <a:xfrm>
                <a:off x="3162717" y="1073195"/>
                <a:ext cx="56060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/>
                  <a:t>a</a:t>
                </a:r>
                <a:endParaRPr lang="zh-TW" altLang="en-US" dirty="0"/>
              </a:p>
            </p:txBody>
          </p:sp>
          <p:sp>
            <p:nvSpPr>
              <p:cNvPr id="35" name="文字方塊 34"/>
              <p:cNvSpPr txBox="1"/>
              <p:nvPr/>
            </p:nvSpPr>
            <p:spPr>
              <a:xfrm>
                <a:off x="1555188" y="1128435"/>
                <a:ext cx="56060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/>
                  <a:t>b</a:t>
                </a:r>
                <a:endParaRPr lang="zh-TW" altLang="en-US" dirty="0"/>
              </a:p>
            </p:txBody>
          </p:sp>
          <p:sp>
            <p:nvSpPr>
              <p:cNvPr id="38" name="橢圓 37"/>
              <p:cNvSpPr/>
              <p:nvPr/>
            </p:nvSpPr>
            <p:spPr>
              <a:xfrm>
                <a:off x="1738229" y="154528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39" name="橢圓 38"/>
              <p:cNvSpPr/>
              <p:nvPr/>
            </p:nvSpPr>
            <p:spPr>
              <a:xfrm>
                <a:off x="1582302" y="1334815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2" name="橢圓 41"/>
              <p:cNvSpPr/>
              <p:nvPr/>
            </p:nvSpPr>
            <p:spPr>
              <a:xfrm flipH="1" flipV="1">
                <a:off x="3375478" y="130646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43" name="橢圓 42"/>
              <p:cNvSpPr/>
              <p:nvPr/>
            </p:nvSpPr>
            <p:spPr>
              <a:xfrm flipH="1" flipV="1">
                <a:off x="3468014" y="1119075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cxnSp>
          <p:nvCxnSpPr>
            <p:cNvPr id="4" name="直線接點 3"/>
            <p:cNvCxnSpPr/>
            <p:nvPr/>
          </p:nvCxnSpPr>
          <p:spPr>
            <a:xfrm>
              <a:off x="905117" y="1930339"/>
              <a:ext cx="345688" cy="58677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文字方塊 4"/>
            <p:cNvSpPr txBox="1"/>
            <p:nvPr/>
          </p:nvSpPr>
          <p:spPr>
            <a:xfrm>
              <a:off x="945320" y="205277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>
                  <a:solidFill>
                    <a:srgbClr val="FF0000"/>
                  </a:solidFill>
                </a:rPr>
                <a:t>e</a:t>
              </a:r>
              <a:endParaRPr lang="zh-TW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36" name="手繪多邊形: 圖案 35"/>
          <p:cNvSpPr/>
          <p:nvPr/>
        </p:nvSpPr>
        <p:spPr>
          <a:xfrm>
            <a:off x="1360290" y="1750741"/>
            <a:ext cx="1683993" cy="1035366"/>
          </a:xfrm>
          <a:custGeom>
            <a:avLst/>
            <a:gdLst>
              <a:gd name="connsiteX0" fmla="*/ 1605934 w 1683993"/>
              <a:gd name="connsiteY0" fmla="*/ 0 h 1035366"/>
              <a:gd name="connsiteX1" fmla="*/ 914559 w 1683993"/>
              <a:gd name="connsiteY1" fmla="*/ 1014761 h 1035366"/>
              <a:gd name="connsiteX2" fmla="*/ 159 w 1683993"/>
              <a:gd name="connsiteY2" fmla="*/ 646771 h 1035366"/>
              <a:gd name="connsiteX3" fmla="*/ 847651 w 1683993"/>
              <a:gd name="connsiteY3" fmla="*/ 223025 h 1035366"/>
              <a:gd name="connsiteX4" fmla="*/ 1683993 w 1683993"/>
              <a:gd name="connsiteY4" fmla="*/ 0 h 1035366"/>
              <a:gd name="connsiteX5" fmla="*/ 1683993 w 1683993"/>
              <a:gd name="connsiteY5" fmla="*/ 0 h 1035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3993" h="1035366">
                <a:moveTo>
                  <a:pt x="1605934" y="0"/>
                </a:moveTo>
                <a:cubicBezTo>
                  <a:pt x="1394061" y="453483"/>
                  <a:pt x="1182188" y="906966"/>
                  <a:pt x="914559" y="1014761"/>
                </a:cubicBezTo>
                <a:cubicBezTo>
                  <a:pt x="646930" y="1122556"/>
                  <a:pt x="11310" y="778727"/>
                  <a:pt x="159" y="646771"/>
                </a:cubicBezTo>
                <a:cubicBezTo>
                  <a:pt x="-10992" y="514815"/>
                  <a:pt x="567012" y="330820"/>
                  <a:pt x="847651" y="223025"/>
                </a:cubicBezTo>
                <a:cubicBezTo>
                  <a:pt x="1128290" y="115230"/>
                  <a:pt x="1683993" y="0"/>
                  <a:pt x="1683993" y="0"/>
                </a:cubicBezTo>
                <a:lnTo>
                  <a:pt x="1683993" y="0"/>
                </a:ln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手繪多邊形: 圖案 36"/>
          <p:cNvSpPr/>
          <p:nvPr/>
        </p:nvSpPr>
        <p:spPr>
          <a:xfrm>
            <a:off x="2081113" y="2051824"/>
            <a:ext cx="1756868" cy="2481033"/>
          </a:xfrm>
          <a:custGeom>
            <a:avLst/>
            <a:gdLst>
              <a:gd name="connsiteX0" fmla="*/ 1030077 w 1756868"/>
              <a:gd name="connsiteY0" fmla="*/ 100361 h 2481033"/>
              <a:gd name="connsiteX1" fmla="*/ 160282 w 1756868"/>
              <a:gd name="connsiteY1" fmla="*/ 1338147 h 2481033"/>
              <a:gd name="connsiteX2" fmla="*/ 59921 w 1756868"/>
              <a:gd name="connsiteY2" fmla="*/ 1628078 h 2481033"/>
              <a:gd name="connsiteX3" fmla="*/ 829355 w 1756868"/>
              <a:gd name="connsiteY3" fmla="*/ 2464420 h 2481033"/>
              <a:gd name="connsiteX4" fmla="*/ 1676848 w 1756868"/>
              <a:gd name="connsiteY4" fmla="*/ 2007220 h 2481033"/>
              <a:gd name="connsiteX5" fmla="*/ 1721453 w 1756868"/>
              <a:gd name="connsiteY5" fmla="*/ 0 h 2481033"/>
              <a:gd name="connsiteX6" fmla="*/ 1721453 w 1756868"/>
              <a:gd name="connsiteY6" fmla="*/ 0 h 2481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56868" h="2481033">
                <a:moveTo>
                  <a:pt x="1030077" y="100361"/>
                </a:moveTo>
                <a:cubicBezTo>
                  <a:pt x="676026" y="591944"/>
                  <a:pt x="321975" y="1083528"/>
                  <a:pt x="160282" y="1338147"/>
                </a:cubicBezTo>
                <a:cubicBezTo>
                  <a:pt x="-1411" y="1592766"/>
                  <a:pt x="-51591" y="1440366"/>
                  <a:pt x="59921" y="1628078"/>
                </a:cubicBezTo>
                <a:cubicBezTo>
                  <a:pt x="171433" y="1815790"/>
                  <a:pt x="559867" y="2401230"/>
                  <a:pt x="829355" y="2464420"/>
                </a:cubicBezTo>
                <a:cubicBezTo>
                  <a:pt x="1098843" y="2527610"/>
                  <a:pt x="1528165" y="2417957"/>
                  <a:pt x="1676848" y="2007220"/>
                </a:cubicBezTo>
                <a:cubicBezTo>
                  <a:pt x="1825531" y="1596483"/>
                  <a:pt x="1721453" y="0"/>
                  <a:pt x="1721453" y="0"/>
                </a:cubicBezTo>
                <a:lnTo>
                  <a:pt x="1721453" y="0"/>
                </a:lnTo>
              </a:path>
            </a:pathLst>
          </a:cu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手繪多邊形: 圖案 39"/>
          <p:cNvSpPr/>
          <p:nvPr/>
        </p:nvSpPr>
        <p:spPr>
          <a:xfrm>
            <a:off x="5229922" y="1717288"/>
            <a:ext cx="1178330" cy="714494"/>
          </a:xfrm>
          <a:custGeom>
            <a:avLst/>
            <a:gdLst>
              <a:gd name="connsiteX0" fmla="*/ 0 w 1178330"/>
              <a:gd name="connsiteY0" fmla="*/ 0 h 714494"/>
              <a:gd name="connsiteX1" fmla="*/ 847493 w 1178330"/>
              <a:gd name="connsiteY1" fmla="*/ 245327 h 714494"/>
              <a:gd name="connsiteX2" fmla="*/ 1137424 w 1178330"/>
              <a:gd name="connsiteY2" fmla="*/ 702527 h 714494"/>
              <a:gd name="connsiteX3" fmla="*/ 22302 w 1178330"/>
              <a:gd name="connsiteY3" fmla="*/ 591014 h 714494"/>
              <a:gd name="connsiteX4" fmla="*/ 22302 w 1178330"/>
              <a:gd name="connsiteY4" fmla="*/ 591014 h 714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8330" h="714494">
                <a:moveTo>
                  <a:pt x="0" y="0"/>
                </a:moveTo>
                <a:cubicBezTo>
                  <a:pt x="328961" y="64119"/>
                  <a:pt x="657922" y="128239"/>
                  <a:pt x="847493" y="245327"/>
                </a:cubicBezTo>
                <a:cubicBezTo>
                  <a:pt x="1037064" y="362415"/>
                  <a:pt x="1274956" y="644913"/>
                  <a:pt x="1137424" y="702527"/>
                </a:cubicBezTo>
                <a:cubicBezTo>
                  <a:pt x="999892" y="760141"/>
                  <a:pt x="22302" y="591014"/>
                  <a:pt x="22302" y="591014"/>
                </a:cubicBezTo>
                <a:lnTo>
                  <a:pt x="22302" y="591014"/>
                </a:lnTo>
              </a:path>
            </a:pathLst>
          </a:custGeom>
          <a:noFill/>
          <a:ln w="38100">
            <a:solidFill>
              <a:srgbClr val="92D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手繪多邊形: 圖案 40"/>
          <p:cNvSpPr/>
          <p:nvPr/>
        </p:nvSpPr>
        <p:spPr>
          <a:xfrm>
            <a:off x="5185317" y="1448009"/>
            <a:ext cx="2081082" cy="2912118"/>
          </a:xfrm>
          <a:custGeom>
            <a:avLst/>
            <a:gdLst>
              <a:gd name="connsiteX0" fmla="*/ 0 w 2081082"/>
              <a:gd name="connsiteY0" fmla="*/ 202371 h 2912118"/>
              <a:gd name="connsiteX1" fmla="*/ 1550020 w 2081082"/>
              <a:gd name="connsiteY1" fmla="*/ 46254 h 2912118"/>
              <a:gd name="connsiteX2" fmla="*/ 1962615 w 2081082"/>
              <a:gd name="connsiteY2" fmla="*/ 927201 h 2912118"/>
              <a:gd name="connsiteX3" fmla="*/ 1906859 w 2081082"/>
              <a:gd name="connsiteY3" fmla="*/ 2499523 h 2912118"/>
              <a:gd name="connsiteX4" fmla="*/ 55756 w 2081082"/>
              <a:gd name="connsiteY4" fmla="*/ 2912118 h 2912118"/>
              <a:gd name="connsiteX5" fmla="*/ 55756 w 2081082"/>
              <a:gd name="connsiteY5" fmla="*/ 2912118 h 2912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81082" h="2912118">
                <a:moveTo>
                  <a:pt x="0" y="202371"/>
                </a:moveTo>
                <a:cubicBezTo>
                  <a:pt x="611459" y="63910"/>
                  <a:pt x="1222918" y="-74551"/>
                  <a:pt x="1550020" y="46254"/>
                </a:cubicBezTo>
                <a:cubicBezTo>
                  <a:pt x="1877122" y="167059"/>
                  <a:pt x="1903142" y="518323"/>
                  <a:pt x="1962615" y="927201"/>
                </a:cubicBezTo>
                <a:cubicBezTo>
                  <a:pt x="2022088" y="1336079"/>
                  <a:pt x="2224669" y="2168704"/>
                  <a:pt x="1906859" y="2499523"/>
                </a:cubicBezTo>
                <a:cubicBezTo>
                  <a:pt x="1589049" y="2830343"/>
                  <a:pt x="55756" y="2912118"/>
                  <a:pt x="55756" y="2912118"/>
                </a:cubicBezTo>
                <a:lnTo>
                  <a:pt x="55756" y="2912118"/>
                </a:lnTo>
              </a:path>
            </a:pathLst>
          </a:custGeom>
          <a:noFill/>
          <a:ln w="38100">
            <a:solidFill>
              <a:srgbClr val="92D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4" name="文字方塊 43"/>
          <p:cNvSpPr txBox="1"/>
          <p:nvPr/>
        </p:nvSpPr>
        <p:spPr>
          <a:xfrm>
            <a:off x="2504533" y="5469946"/>
            <a:ext cx="6300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Left:   property A.</a:t>
            </a:r>
          </a:p>
          <a:p>
            <a:r>
              <a:rPr lang="en-US" altLang="zh-TW" dirty="0"/>
              <a:t>Right:  super property: 2 path spanning (purple edge)</a:t>
            </a:r>
            <a:endParaRPr lang="zh-TW" altLang="en-US" dirty="0"/>
          </a:p>
        </p:txBody>
      </p:sp>
      <p:sp>
        <p:nvSpPr>
          <p:cNvPr id="45" name="文字方塊 44"/>
          <p:cNvSpPr txBox="1"/>
          <p:nvPr/>
        </p:nvSpPr>
        <p:spPr>
          <a:xfrm>
            <a:off x="3244508" y="602166"/>
            <a:ext cx="2375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2.1</a:t>
            </a:r>
            <a:endParaRPr lang="zh-TW" altLang="en-US" dirty="0"/>
          </a:p>
        </p:txBody>
      </p:sp>
      <p:sp>
        <p:nvSpPr>
          <p:cNvPr id="46" name="投影片編號版面配置區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D5AED-62D4-4C1B-9A63-A0A650327E5F}" type="slidenum">
              <a:rPr lang="zh-TW" altLang="en-US" smtClean="0"/>
              <a:t>45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339278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/>
          <p:cNvGrpSpPr/>
          <p:nvPr/>
        </p:nvGrpSpPr>
        <p:grpSpPr>
          <a:xfrm>
            <a:off x="1788935" y="1700660"/>
            <a:ext cx="6457025" cy="3049760"/>
            <a:chOff x="4398322" y="1265763"/>
            <a:chExt cx="3586548" cy="1693986"/>
          </a:xfrm>
        </p:grpSpPr>
        <p:grpSp>
          <p:nvGrpSpPr>
            <p:cNvPr id="3" name="群組 2"/>
            <p:cNvGrpSpPr/>
            <p:nvPr/>
          </p:nvGrpSpPr>
          <p:grpSpPr>
            <a:xfrm>
              <a:off x="4398322" y="1265763"/>
              <a:ext cx="3586548" cy="1693986"/>
              <a:chOff x="765605" y="1065041"/>
              <a:chExt cx="3586548" cy="1693986"/>
            </a:xfrm>
          </p:grpSpPr>
          <p:sp>
            <p:nvSpPr>
              <p:cNvPr id="5" name="矩形 4"/>
              <p:cNvSpPr/>
              <p:nvPr/>
            </p:nvSpPr>
            <p:spPr>
              <a:xfrm>
                <a:off x="765605" y="1137988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6" name="直線接點 5"/>
              <p:cNvCxnSpPr/>
              <p:nvPr/>
            </p:nvCxnSpPr>
            <p:spPr>
              <a:xfrm flipH="1">
                <a:off x="2424468" y="1402757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直線接點 6"/>
              <p:cNvCxnSpPr/>
              <p:nvPr/>
            </p:nvCxnSpPr>
            <p:spPr>
              <a:xfrm flipH="1" flipV="1">
                <a:off x="1997595" y="1305495"/>
                <a:ext cx="426873" cy="9726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直線接點 7"/>
              <p:cNvCxnSpPr/>
              <p:nvPr/>
            </p:nvCxnSpPr>
            <p:spPr>
              <a:xfrm flipH="1">
                <a:off x="2040822" y="1402757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直線接點 8"/>
              <p:cNvCxnSpPr/>
              <p:nvPr/>
            </p:nvCxnSpPr>
            <p:spPr>
              <a:xfrm flipH="1" flipV="1">
                <a:off x="2040822" y="2267311"/>
                <a:ext cx="383646" cy="178314"/>
              </a:xfrm>
              <a:prstGeom prst="line">
                <a:avLst/>
              </a:prstGeom>
              <a:ln w="57150">
                <a:solidFill>
                  <a:srgbClr val="FF00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線接點 9"/>
              <p:cNvCxnSpPr/>
              <p:nvPr/>
            </p:nvCxnSpPr>
            <p:spPr>
              <a:xfrm flipH="1">
                <a:off x="2094857" y="2445625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橢圓 10"/>
              <p:cNvSpPr/>
              <p:nvPr/>
            </p:nvSpPr>
            <p:spPr>
              <a:xfrm>
                <a:off x="2367731" y="1335214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2" name="橢圓 11"/>
              <p:cNvSpPr/>
              <p:nvPr/>
            </p:nvSpPr>
            <p:spPr>
              <a:xfrm>
                <a:off x="2367731" y="237267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3" name="橢圓 12"/>
              <p:cNvSpPr/>
              <p:nvPr/>
            </p:nvSpPr>
            <p:spPr>
              <a:xfrm>
                <a:off x="1973278" y="2502361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4" name="橢圓 13"/>
              <p:cNvSpPr/>
              <p:nvPr/>
            </p:nvSpPr>
            <p:spPr>
              <a:xfrm>
                <a:off x="1973278" y="2221382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15" name="橢圓 14"/>
              <p:cNvSpPr/>
              <p:nvPr/>
            </p:nvSpPr>
            <p:spPr>
              <a:xfrm>
                <a:off x="1962472" y="144013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6" name="橢圓 15"/>
              <p:cNvSpPr/>
              <p:nvPr/>
            </p:nvSpPr>
            <p:spPr>
              <a:xfrm>
                <a:off x="1930051" y="1224893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7" name="矩形 16"/>
              <p:cNvSpPr/>
              <p:nvPr/>
            </p:nvSpPr>
            <p:spPr>
              <a:xfrm flipH="1" flipV="1">
                <a:off x="2839183" y="1065041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18" name="直線接點 17"/>
              <p:cNvCxnSpPr/>
              <p:nvPr/>
            </p:nvCxnSpPr>
            <p:spPr>
              <a:xfrm flipV="1">
                <a:off x="2682483" y="1378442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線接點 18"/>
              <p:cNvCxnSpPr/>
              <p:nvPr/>
            </p:nvCxnSpPr>
            <p:spPr>
              <a:xfrm>
                <a:off x="2693290" y="2421310"/>
                <a:ext cx="426873" cy="972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接點 19"/>
              <p:cNvCxnSpPr/>
              <p:nvPr/>
            </p:nvCxnSpPr>
            <p:spPr>
              <a:xfrm flipV="1">
                <a:off x="2693290" y="2286224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接點 20"/>
              <p:cNvCxnSpPr/>
              <p:nvPr/>
            </p:nvCxnSpPr>
            <p:spPr>
              <a:xfrm>
                <a:off x="2693290" y="1378442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接點 21"/>
              <p:cNvCxnSpPr/>
              <p:nvPr/>
            </p:nvCxnSpPr>
            <p:spPr>
              <a:xfrm flipV="1">
                <a:off x="2693290" y="1254162"/>
                <a:ext cx="329611" cy="124279"/>
              </a:xfrm>
              <a:prstGeom prst="line">
                <a:avLst/>
              </a:prstGeom>
              <a:ln w="7620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橢圓 22"/>
              <p:cNvSpPr/>
              <p:nvPr/>
            </p:nvSpPr>
            <p:spPr>
              <a:xfrm flipH="1" flipV="1">
                <a:off x="2614940" y="2353767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4" name="橢圓 23"/>
              <p:cNvSpPr/>
              <p:nvPr/>
            </p:nvSpPr>
            <p:spPr>
              <a:xfrm flipH="1" flipV="1">
                <a:off x="2614940" y="131630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5" name="橢圓 24"/>
              <p:cNvSpPr/>
              <p:nvPr/>
            </p:nvSpPr>
            <p:spPr>
              <a:xfrm flipH="1" flipV="1">
                <a:off x="3009393" y="118661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6" name="橢圓 25"/>
              <p:cNvSpPr/>
              <p:nvPr/>
            </p:nvSpPr>
            <p:spPr>
              <a:xfrm flipH="1" flipV="1">
                <a:off x="3009393" y="146759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7" name="橢圓 26"/>
              <p:cNvSpPr/>
              <p:nvPr/>
            </p:nvSpPr>
            <p:spPr>
              <a:xfrm flipH="1" flipV="1">
                <a:off x="3020200" y="2248849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8" name="橢圓 27"/>
              <p:cNvSpPr/>
              <p:nvPr/>
            </p:nvSpPr>
            <p:spPr>
              <a:xfrm flipH="1" flipV="1">
                <a:off x="3052620" y="246408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cxnSp>
            <p:nvCxnSpPr>
              <p:cNvPr id="29" name="直線接點 28"/>
              <p:cNvCxnSpPr>
                <a:stCxn id="16" idx="6"/>
                <a:endCxn id="25" idx="6"/>
              </p:cNvCxnSpPr>
              <p:nvPr/>
            </p:nvCxnSpPr>
            <p:spPr>
              <a:xfrm flipV="1">
                <a:off x="2065138" y="1254162"/>
                <a:ext cx="944255" cy="3827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接點 29"/>
              <p:cNvCxnSpPr>
                <a:stCxn id="15" idx="5"/>
                <a:endCxn id="26" idx="6"/>
              </p:cNvCxnSpPr>
              <p:nvPr/>
            </p:nvCxnSpPr>
            <p:spPr>
              <a:xfrm flipV="1">
                <a:off x="2077775" y="1535142"/>
                <a:ext cx="931617" cy="202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線接點 30"/>
              <p:cNvCxnSpPr>
                <a:stCxn id="14" idx="6"/>
                <a:endCxn id="27" idx="4"/>
              </p:cNvCxnSpPr>
              <p:nvPr/>
            </p:nvCxnSpPr>
            <p:spPr>
              <a:xfrm flipV="1">
                <a:off x="2108365" y="2248849"/>
                <a:ext cx="979378" cy="40077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線接點 31"/>
              <p:cNvCxnSpPr>
                <a:stCxn id="13" idx="5"/>
                <a:endCxn id="28" idx="6"/>
              </p:cNvCxnSpPr>
              <p:nvPr/>
            </p:nvCxnSpPr>
            <p:spPr>
              <a:xfrm flipV="1">
                <a:off x="2088582" y="2531631"/>
                <a:ext cx="964038" cy="8603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文字方塊 32"/>
              <p:cNvSpPr txBox="1"/>
              <p:nvPr/>
            </p:nvSpPr>
            <p:spPr>
              <a:xfrm>
                <a:off x="3162717" y="1073195"/>
                <a:ext cx="56060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/>
                  <a:t>a</a:t>
                </a:r>
                <a:endParaRPr lang="zh-TW" altLang="en-US" dirty="0"/>
              </a:p>
            </p:txBody>
          </p:sp>
          <p:sp>
            <p:nvSpPr>
              <p:cNvPr id="34" name="文字方塊 33"/>
              <p:cNvSpPr txBox="1"/>
              <p:nvPr/>
            </p:nvSpPr>
            <p:spPr>
              <a:xfrm>
                <a:off x="1817255" y="1109074"/>
                <a:ext cx="56060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/>
                  <a:t>b</a:t>
                </a:r>
                <a:endParaRPr lang="zh-TW" altLang="en-US" dirty="0"/>
              </a:p>
            </p:txBody>
          </p:sp>
          <p:sp>
            <p:nvSpPr>
              <p:cNvPr id="41" name="橢圓 40"/>
              <p:cNvSpPr/>
              <p:nvPr/>
            </p:nvSpPr>
            <p:spPr>
              <a:xfrm>
                <a:off x="1636585" y="149027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42" name="橢圓 41"/>
              <p:cNvSpPr/>
              <p:nvPr/>
            </p:nvSpPr>
            <p:spPr>
              <a:xfrm>
                <a:off x="1578518" y="1217223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43" name="橢圓 42"/>
              <p:cNvSpPr/>
              <p:nvPr/>
            </p:nvSpPr>
            <p:spPr>
              <a:xfrm flipH="1" flipV="1">
                <a:off x="3375477" y="1168201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4" name="橢圓 43"/>
              <p:cNvSpPr/>
              <p:nvPr/>
            </p:nvSpPr>
            <p:spPr>
              <a:xfrm flipH="1" flipV="1">
                <a:off x="3265383" y="1332819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</p:grpSp>
        <p:sp>
          <p:nvSpPr>
            <p:cNvPr id="4" name="文字方塊 3"/>
            <p:cNvSpPr txBox="1"/>
            <p:nvPr/>
          </p:nvSpPr>
          <p:spPr>
            <a:xfrm>
              <a:off x="6048748" y="2274136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>
                  <a:solidFill>
                    <a:srgbClr val="FF0000"/>
                  </a:solidFill>
                </a:rPr>
                <a:t>e</a:t>
              </a:r>
              <a:endParaRPr lang="zh-TW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35" name="手繪多邊形: 圖案 34"/>
          <p:cNvSpPr/>
          <p:nvPr/>
        </p:nvSpPr>
        <p:spPr>
          <a:xfrm>
            <a:off x="2223615" y="2038285"/>
            <a:ext cx="1723917" cy="961037"/>
          </a:xfrm>
          <a:custGeom>
            <a:avLst/>
            <a:gdLst>
              <a:gd name="connsiteX0" fmla="*/ 1723917 w 1723917"/>
              <a:gd name="connsiteY0" fmla="*/ 113900 h 961037"/>
              <a:gd name="connsiteX1" fmla="*/ 564190 w 1723917"/>
              <a:gd name="connsiteY1" fmla="*/ 69295 h 961037"/>
              <a:gd name="connsiteX2" fmla="*/ 6629 w 1723917"/>
              <a:gd name="connsiteY2" fmla="*/ 927939 h 961037"/>
              <a:gd name="connsiteX3" fmla="*/ 909878 w 1723917"/>
              <a:gd name="connsiteY3" fmla="*/ 727217 h 961037"/>
              <a:gd name="connsiteX4" fmla="*/ 1723917 w 1723917"/>
              <a:gd name="connsiteY4" fmla="*/ 191959 h 961037"/>
              <a:gd name="connsiteX5" fmla="*/ 1723917 w 1723917"/>
              <a:gd name="connsiteY5" fmla="*/ 191959 h 961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23917" h="961037">
                <a:moveTo>
                  <a:pt x="1723917" y="113900"/>
                </a:moveTo>
                <a:cubicBezTo>
                  <a:pt x="1287161" y="23761"/>
                  <a:pt x="850405" y="-66378"/>
                  <a:pt x="564190" y="69295"/>
                </a:cubicBezTo>
                <a:cubicBezTo>
                  <a:pt x="277975" y="204968"/>
                  <a:pt x="-50986" y="818285"/>
                  <a:pt x="6629" y="927939"/>
                </a:cubicBezTo>
                <a:cubicBezTo>
                  <a:pt x="64244" y="1037593"/>
                  <a:pt x="623663" y="849880"/>
                  <a:pt x="909878" y="727217"/>
                </a:cubicBezTo>
                <a:cubicBezTo>
                  <a:pt x="1196093" y="604554"/>
                  <a:pt x="1723917" y="191959"/>
                  <a:pt x="1723917" y="191959"/>
                </a:cubicBezTo>
                <a:lnTo>
                  <a:pt x="1723917" y="191959"/>
                </a:lnTo>
              </a:path>
            </a:pathLst>
          </a:cu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手繪多邊形: 圖案 35"/>
          <p:cNvSpPr/>
          <p:nvPr/>
        </p:nvSpPr>
        <p:spPr>
          <a:xfrm>
            <a:off x="2768874" y="2263698"/>
            <a:ext cx="2044326" cy="2221983"/>
          </a:xfrm>
          <a:custGeom>
            <a:avLst/>
            <a:gdLst>
              <a:gd name="connsiteX0" fmla="*/ 1334775 w 2044326"/>
              <a:gd name="connsiteY0" fmla="*/ 312234 h 2221983"/>
              <a:gd name="connsiteX1" fmla="*/ 175048 w 2044326"/>
              <a:gd name="connsiteY1" fmla="*/ 1170878 h 2221983"/>
              <a:gd name="connsiteX2" fmla="*/ 85838 w 2044326"/>
              <a:gd name="connsiteY2" fmla="*/ 1828800 h 2221983"/>
              <a:gd name="connsiteX3" fmla="*/ 966785 w 2044326"/>
              <a:gd name="connsiteY3" fmla="*/ 2196790 h 2221983"/>
              <a:gd name="connsiteX4" fmla="*/ 1401682 w 2044326"/>
              <a:gd name="connsiteY4" fmla="*/ 2141034 h 2221983"/>
              <a:gd name="connsiteX5" fmla="*/ 1970394 w 2044326"/>
              <a:gd name="connsiteY5" fmla="*/ 1750741 h 2221983"/>
              <a:gd name="connsiteX6" fmla="*/ 2037302 w 2044326"/>
              <a:gd name="connsiteY6" fmla="*/ 0 h 2221983"/>
              <a:gd name="connsiteX7" fmla="*/ 2037302 w 2044326"/>
              <a:gd name="connsiteY7" fmla="*/ 0 h 2221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44326" h="2221983">
                <a:moveTo>
                  <a:pt x="1334775" y="312234"/>
                </a:moveTo>
                <a:cubicBezTo>
                  <a:pt x="858989" y="615175"/>
                  <a:pt x="383204" y="918117"/>
                  <a:pt x="175048" y="1170878"/>
                </a:cubicBezTo>
                <a:cubicBezTo>
                  <a:pt x="-33108" y="1423639"/>
                  <a:pt x="-46118" y="1657815"/>
                  <a:pt x="85838" y="1828800"/>
                </a:cubicBezTo>
                <a:cubicBezTo>
                  <a:pt x="217794" y="1999785"/>
                  <a:pt x="747478" y="2144751"/>
                  <a:pt x="966785" y="2196790"/>
                </a:cubicBezTo>
                <a:cubicBezTo>
                  <a:pt x="1186092" y="2248829"/>
                  <a:pt x="1234414" y="2215376"/>
                  <a:pt x="1401682" y="2141034"/>
                </a:cubicBezTo>
                <a:cubicBezTo>
                  <a:pt x="1568950" y="2066693"/>
                  <a:pt x="1864457" y="2107580"/>
                  <a:pt x="1970394" y="1750741"/>
                </a:cubicBezTo>
                <a:cubicBezTo>
                  <a:pt x="2076331" y="1393902"/>
                  <a:pt x="2037302" y="0"/>
                  <a:pt x="2037302" y="0"/>
                </a:cubicBezTo>
                <a:lnTo>
                  <a:pt x="2037302" y="0"/>
                </a:lnTo>
              </a:path>
            </a:pathLst>
          </a:cu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" name="手繪多邊形: 圖案 38"/>
          <p:cNvSpPr/>
          <p:nvPr/>
        </p:nvSpPr>
        <p:spPr>
          <a:xfrm>
            <a:off x="5965902" y="2096429"/>
            <a:ext cx="679691" cy="739615"/>
          </a:xfrm>
          <a:custGeom>
            <a:avLst/>
            <a:gdLst>
              <a:gd name="connsiteX0" fmla="*/ 11152 w 679691"/>
              <a:gd name="connsiteY0" fmla="*/ 0 h 739615"/>
              <a:gd name="connsiteX1" fmla="*/ 624469 w 679691"/>
              <a:gd name="connsiteY1" fmla="*/ 289932 h 739615"/>
              <a:gd name="connsiteX2" fmla="*/ 579864 w 679691"/>
              <a:gd name="connsiteY2" fmla="*/ 735981 h 739615"/>
              <a:gd name="connsiteX3" fmla="*/ 0 w 679691"/>
              <a:gd name="connsiteY3" fmla="*/ 512956 h 739615"/>
              <a:gd name="connsiteX4" fmla="*/ 0 w 679691"/>
              <a:gd name="connsiteY4" fmla="*/ 512956 h 739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9691" h="739615">
                <a:moveTo>
                  <a:pt x="11152" y="0"/>
                </a:moveTo>
                <a:cubicBezTo>
                  <a:pt x="270418" y="83634"/>
                  <a:pt x="529684" y="167269"/>
                  <a:pt x="624469" y="289932"/>
                </a:cubicBezTo>
                <a:cubicBezTo>
                  <a:pt x="719254" y="412595"/>
                  <a:pt x="683942" y="698810"/>
                  <a:pt x="579864" y="735981"/>
                </a:cubicBezTo>
                <a:cubicBezTo>
                  <a:pt x="475786" y="773152"/>
                  <a:pt x="0" y="512956"/>
                  <a:pt x="0" y="512956"/>
                </a:cubicBezTo>
                <a:lnTo>
                  <a:pt x="0" y="512956"/>
                </a:lnTo>
              </a:path>
            </a:pathLst>
          </a:custGeom>
          <a:noFill/>
          <a:ln w="28575">
            <a:solidFill>
              <a:srgbClr val="92D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手繪多邊形: 圖案 39"/>
          <p:cNvSpPr/>
          <p:nvPr/>
        </p:nvSpPr>
        <p:spPr>
          <a:xfrm>
            <a:off x="5971344" y="1982036"/>
            <a:ext cx="1783056" cy="2308344"/>
          </a:xfrm>
          <a:custGeom>
            <a:avLst/>
            <a:gdLst>
              <a:gd name="connsiteX0" fmla="*/ 16861 w 1783056"/>
              <a:gd name="connsiteY0" fmla="*/ 125544 h 2308344"/>
              <a:gd name="connsiteX1" fmla="*/ 1355007 w 1783056"/>
              <a:gd name="connsiteY1" fmla="*/ 125544 h 2308344"/>
              <a:gd name="connsiteX2" fmla="*/ 1778754 w 1783056"/>
              <a:gd name="connsiteY2" fmla="*/ 1430237 h 2308344"/>
              <a:gd name="connsiteX3" fmla="*/ 1154285 w 1783056"/>
              <a:gd name="connsiteY3" fmla="*/ 1965496 h 2308344"/>
              <a:gd name="connsiteX4" fmla="*/ 94919 w 1783056"/>
              <a:gd name="connsiteY4" fmla="*/ 2288881 h 2308344"/>
              <a:gd name="connsiteX5" fmla="*/ 117222 w 1783056"/>
              <a:gd name="connsiteY5" fmla="*/ 2244276 h 2308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83056" h="2308344">
                <a:moveTo>
                  <a:pt x="16861" y="125544"/>
                </a:moveTo>
                <a:cubicBezTo>
                  <a:pt x="539109" y="16819"/>
                  <a:pt x="1061358" y="-91905"/>
                  <a:pt x="1355007" y="125544"/>
                </a:cubicBezTo>
                <a:cubicBezTo>
                  <a:pt x="1648656" y="342993"/>
                  <a:pt x="1812208" y="1123578"/>
                  <a:pt x="1778754" y="1430237"/>
                </a:cubicBezTo>
                <a:cubicBezTo>
                  <a:pt x="1745300" y="1736896"/>
                  <a:pt x="1434924" y="1822389"/>
                  <a:pt x="1154285" y="1965496"/>
                </a:cubicBezTo>
                <a:cubicBezTo>
                  <a:pt x="873646" y="2108603"/>
                  <a:pt x="267763" y="2242418"/>
                  <a:pt x="94919" y="2288881"/>
                </a:cubicBezTo>
                <a:cubicBezTo>
                  <a:pt x="-77925" y="2335344"/>
                  <a:pt x="19648" y="2289810"/>
                  <a:pt x="117222" y="2244276"/>
                </a:cubicBezTo>
              </a:path>
            </a:pathLst>
          </a:custGeom>
          <a:noFill/>
          <a:ln w="38100">
            <a:solidFill>
              <a:srgbClr val="92D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5" name="文字方塊 44"/>
          <p:cNvSpPr txBox="1"/>
          <p:nvPr/>
        </p:nvSpPr>
        <p:spPr>
          <a:xfrm>
            <a:off x="2877733" y="5202631"/>
            <a:ext cx="6300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Left:   property A.</a:t>
            </a:r>
          </a:p>
          <a:p>
            <a:r>
              <a:rPr lang="en-US" altLang="zh-TW" dirty="0"/>
              <a:t>Right:  super property (purple edge)</a:t>
            </a:r>
            <a:endParaRPr lang="zh-TW" altLang="en-US" dirty="0"/>
          </a:p>
        </p:txBody>
      </p:sp>
      <p:sp>
        <p:nvSpPr>
          <p:cNvPr id="46" name="文字方塊 45"/>
          <p:cNvSpPr txBox="1"/>
          <p:nvPr/>
        </p:nvSpPr>
        <p:spPr>
          <a:xfrm>
            <a:off x="4293220" y="1115122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2.2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192230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/>
          <p:cNvGrpSpPr/>
          <p:nvPr/>
        </p:nvGrpSpPr>
        <p:grpSpPr>
          <a:xfrm>
            <a:off x="1428073" y="1585850"/>
            <a:ext cx="6368932" cy="3019604"/>
            <a:chOff x="8308375" y="1267468"/>
            <a:chExt cx="3586548" cy="1700435"/>
          </a:xfrm>
        </p:grpSpPr>
        <p:grpSp>
          <p:nvGrpSpPr>
            <p:cNvPr id="3" name="群組 2"/>
            <p:cNvGrpSpPr/>
            <p:nvPr/>
          </p:nvGrpSpPr>
          <p:grpSpPr>
            <a:xfrm>
              <a:off x="8308375" y="1267468"/>
              <a:ext cx="3586548" cy="1700435"/>
              <a:chOff x="765605" y="1058592"/>
              <a:chExt cx="3586548" cy="1700435"/>
            </a:xfrm>
          </p:grpSpPr>
          <p:sp>
            <p:nvSpPr>
              <p:cNvPr id="5" name="矩形 4"/>
              <p:cNvSpPr/>
              <p:nvPr/>
            </p:nvSpPr>
            <p:spPr>
              <a:xfrm>
                <a:off x="765605" y="1137988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6" name="直線接點 5"/>
              <p:cNvCxnSpPr/>
              <p:nvPr/>
            </p:nvCxnSpPr>
            <p:spPr>
              <a:xfrm flipH="1">
                <a:off x="2424468" y="1402757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直線接點 6"/>
              <p:cNvCxnSpPr/>
              <p:nvPr/>
            </p:nvCxnSpPr>
            <p:spPr>
              <a:xfrm flipH="1" flipV="1">
                <a:off x="1997595" y="1305495"/>
                <a:ext cx="426873" cy="9726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直線接點 7"/>
              <p:cNvCxnSpPr/>
              <p:nvPr/>
            </p:nvCxnSpPr>
            <p:spPr>
              <a:xfrm flipH="1">
                <a:off x="2040822" y="1402757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直線接點 8"/>
              <p:cNvCxnSpPr/>
              <p:nvPr/>
            </p:nvCxnSpPr>
            <p:spPr>
              <a:xfrm flipH="1" flipV="1">
                <a:off x="2040822" y="2267311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線接點 9"/>
              <p:cNvCxnSpPr/>
              <p:nvPr/>
            </p:nvCxnSpPr>
            <p:spPr>
              <a:xfrm flipH="1">
                <a:off x="2094857" y="2445625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橢圓 10"/>
              <p:cNvSpPr/>
              <p:nvPr/>
            </p:nvSpPr>
            <p:spPr>
              <a:xfrm>
                <a:off x="2367731" y="1335214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2" name="橢圓 11"/>
              <p:cNvSpPr/>
              <p:nvPr/>
            </p:nvSpPr>
            <p:spPr>
              <a:xfrm>
                <a:off x="2367731" y="237267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3" name="橢圓 12"/>
              <p:cNvSpPr/>
              <p:nvPr/>
            </p:nvSpPr>
            <p:spPr>
              <a:xfrm>
                <a:off x="1973278" y="2502361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4" name="橢圓 13"/>
              <p:cNvSpPr/>
              <p:nvPr/>
            </p:nvSpPr>
            <p:spPr>
              <a:xfrm>
                <a:off x="1973278" y="2221382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15" name="橢圓 14"/>
              <p:cNvSpPr/>
              <p:nvPr/>
            </p:nvSpPr>
            <p:spPr>
              <a:xfrm>
                <a:off x="1962472" y="144013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6" name="橢圓 15"/>
              <p:cNvSpPr/>
              <p:nvPr/>
            </p:nvSpPr>
            <p:spPr>
              <a:xfrm>
                <a:off x="1930051" y="1224893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7" name="矩形 16"/>
              <p:cNvSpPr/>
              <p:nvPr/>
            </p:nvSpPr>
            <p:spPr>
              <a:xfrm flipH="1" flipV="1">
                <a:off x="2839183" y="1065041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18" name="直線接點 17"/>
              <p:cNvCxnSpPr/>
              <p:nvPr/>
            </p:nvCxnSpPr>
            <p:spPr>
              <a:xfrm flipV="1">
                <a:off x="2682483" y="1378442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線接點 18"/>
              <p:cNvCxnSpPr/>
              <p:nvPr/>
            </p:nvCxnSpPr>
            <p:spPr>
              <a:xfrm>
                <a:off x="2693290" y="2421310"/>
                <a:ext cx="426873" cy="972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接點 19"/>
              <p:cNvCxnSpPr/>
              <p:nvPr/>
            </p:nvCxnSpPr>
            <p:spPr>
              <a:xfrm flipV="1">
                <a:off x="2693290" y="2286224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接點 20"/>
              <p:cNvCxnSpPr/>
              <p:nvPr/>
            </p:nvCxnSpPr>
            <p:spPr>
              <a:xfrm>
                <a:off x="2693290" y="1378442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接點 21"/>
              <p:cNvCxnSpPr/>
              <p:nvPr/>
            </p:nvCxnSpPr>
            <p:spPr>
              <a:xfrm flipV="1">
                <a:off x="2693290" y="1254162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橢圓 22"/>
              <p:cNvSpPr/>
              <p:nvPr/>
            </p:nvSpPr>
            <p:spPr>
              <a:xfrm flipH="1" flipV="1">
                <a:off x="2614940" y="2353767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4" name="橢圓 23"/>
              <p:cNvSpPr/>
              <p:nvPr/>
            </p:nvSpPr>
            <p:spPr>
              <a:xfrm flipH="1" flipV="1">
                <a:off x="2614940" y="131630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5" name="橢圓 24"/>
              <p:cNvSpPr/>
              <p:nvPr/>
            </p:nvSpPr>
            <p:spPr>
              <a:xfrm flipH="1" flipV="1">
                <a:off x="3009393" y="118661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6" name="橢圓 25"/>
              <p:cNvSpPr/>
              <p:nvPr/>
            </p:nvSpPr>
            <p:spPr>
              <a:xfrm flipH="1" flipV="1">
                <a:off x="3009393" y="146759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7" name="橢圓 26"/>
              <p:cNvSpPr/>
              <p:nvPr/>
            </p:nvSpPr>
            <p:spPr>
              <a:xfrm flipH="1" flipV="1">
                <a:off x="3020200" y="2248849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8" name="橢圓 27"/>
              <p:cNvSpPr/>
              <p:nvPr/>
            </p:nvSpPr>
            <p:spPr>
              <a:xfrm flipH="1" flipV="1">
                <a:off x="3052620" y="246408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29" name="直線接點 28"/>
              <p:cNvCxnSpPr>
                <a:stCxn id="16" idx="6"/>
                <a:endCxn id="25" idx="6"/>
              </p:cNvCxnSpPr>
              <p:nvPr/>
            </p:nvCxnSpPr>
            <p:spPr>
              <a:xfrm flipV="1">
                <a:off x="2065138" y="1254162"/>
                <a:ext cx="944255" cy="38275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接點 29"/>
              <p:cNvCxnSpPr>
                <a:stCxn id="15" idx="5"/>
                <a:endCxn id="26" idx="6"/>
              </p:cNvCxnSpPr>
              <p:nvPr/>
            </p:nvCxnSpPr>
            <p:spPr>
              <a:xfrm flipV="1">
                <a:off x="2077775" y="1535142"/>
                <a:ext cx="931617" cy="20294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線接點 30"/>
              <p:cNvCxnSpPr>
                <a:stCxn id="14" idx="6"/>
                <a:endCxn id="27" idx="4"/>
              </p:cNvCxnSpPr>
              <p:nvPr/>
            </p:nvCxnSpPr>
            <p:spPr>
              <a:xfrm flipV="1">
                <a:off x="2108365" y="2248849"/>
                <a:ext cx="979378" cy="4007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線接點 31"/>
              <p:cNvCxnSpPr>
                <a:stCxn id="13" idx="5"/>
                <a:endCxn id="28" idx="6"/>
              </p:cNvCxnSpPr>
              <p:nvPr/>
            </p:nvCxnSpPr>
            <p:spPr>
              <a:xfrm flipV="1">
                <a:off x="2088582" y="2531631"/>
                <a:ext cx="964038" cy="8603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文字方塊 32"/>
              <p:cNvSpPr txBox="1"/>
              <p:nvPr/>
            </p:nvSpPr>
            <p:spPr>
              <a:xfrm>
                <a:off x="3162717" y="1073195"/>
                <a:ext cx="56060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/>
                  <a:t>a</a:t>
                </a:r>
                <a:endParaRPr lang="zh-TW" altLang="en-US" dirty="0"/>
              </a:p>
            </p:txBody>
          </p:sp>
          <p:sp>
            <p:nvSpPr>
              <p:cNvPr id="34" name="文字方塊 33"/>
              <p:cNvSpPr txBox="1"/>
              <p:nvPr/>
            </p:nvSpPr>
            <p:spPr>
              <a:xfrm>
                <a:off x="1955381" y="1058592"/>
                <a:ext cx="56060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dirty="0"/>
                  <a:t>b</a:t>
                </a:r>
                <a:endParaRPr lang="zh-TW" altLang="en-US" dirty="0"/>
              </a:p>
            </p:txBody>
          </p:sp>
          <p:sp>
            <p:nvSpPr>
              <p:cNvPr id="52" name="橢圓 51"/>
              <p:cNvSpPr/>
              <p:nvPr/>
            </p:nvSpPr>
            <p:spPr>
              <a:xfrm flipH="1" flipV="1">
                <a:off x="3211582" y="1555436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53" name="橢圓 52"/>
              <p:cNvSpPr/>
              <p:nvPr/>
            </p:nvSpPr>
            <p:spPr>
              <a:xfrm flipH="1" flipV="1">
                <a:off x="3383516" y="1073195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54" name="橢圓 53"/>
              <p:cNvSpPr/>
              <p:nvPr/>
            </p:nvSpPr>
            <p:spPr>
              <a:xfrm>
                <a:off x="1731531" y="1440131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5" name="橢圓 54"/>
              <p:cNvSpPr/>
              <p:nvPr/>
            </p:nvSpPr>
            <p:spPr>
              <a:xfrm>
                <a:off x="1660040" y="1161313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sp>
          <p:nvSpPr>
            <p:cNvPr id="4" name="文字方塊 3"/>
            <p:cNvSpPr txBox="1"/>
            <p:nvPr/>
          </p:nvSpPr>
          <p:spPr>
            <a:xfrm>
              <a:off x="10043129" y="1649008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>
                  <a:solidFill>
                    <a:srgbClr val="FF0000"/>
                  </a:solidFill>
                </a:rPr>
                <a:t>e</a:t>
              </a:r>
              <a:endParaRPr lang="zh-TW" alt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>
            <a:off x="4327518" y="2031277"/>
            <a:ext cx="256834" cy="295315"/>
            <a:chOff x="8764859" y="1585850"/>
            <a:chExt cx="735980" cy="846250"/>
          </a:xfrm>
        </p:grpSpPr>
        <p:cxnSp>
          <p:nvCxnSpPr>
            <p:cNvPr id="37" name="直線接點 36"/>
            <p:cNvCxnSpPr/>
            <p:nvPr/>
          </p:nvCxnSpPr>
          <p:spPr>
            <a:xfrm>
              <a:off x="8764859" y="1611782"/>
              <a:ext cx="735980" cy="82031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接點 38"/>
            <p:cNvCxnSpPr/>
            <p:nvPr/>
          </p:nvCxnSpPr>
          <p:spPr>
            <a:xfrm flipH="1">
              <a:off x="8764859" y="1585850"/>
              <a:ext cx="735980" cy="84625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群組 40"/>
          <p:cNvGrpSpPr/>
          <p:nvPr/>
        </p:nvGrpSpPr>
        <p:grpSpPr>
          <a:xfrm>
            <a:off x="4734305" y="1982988"/>
            <a:ext cx="256834" cy="295315"/>
            <a:chOff x="8764859" y="1585850"/>
            <a:chExt cx="735980" cy="846250"/>
          </a:xfrm>
        </p:grpSpPr>
        <p:cxnSp>
          <p:nvCxnSpPr>
            <p:cNvPr id="42" name="直線接點 41"/>
            <p:cNvCxnSpPr/>
            <p:nvPr/>
          </p:nvCxnSpPr>
          <p:spPr>
            <a:xfrm>
              <a:off x="8764859" y="1611782"/>
              <a:ext cx="735980" cy="82031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接點 42"/>
            <p:cNvCxnSpPr/>
            <p:nvPr/>
          </p:nvCxnSpPr>
          <p:spPr>
            <a:xfrm flipH="1">
              <a:off x="8764859" y="1585850"/>
              <a:ext cx="735980" cy="84625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群組 43"/>
          <p:cNvGrpSpPr/>
          <p:nvPr/>
        </p:nvGrpSpPr>
        <p:grpSpPr>
          <a:xfrm>
            <a:off x="4721765" y="3874909"/>
            <a:ext cx="256834" cy="295315"/>
            <a:chOff x="8764859" y="1585850"/>
            <a:chExt cx="735980" cy="846250"/>
          </a:xfrm>
        </p:grpSpPr>
        <p:cxnSp>
          <p:nvCxnSpPr>
            <p:cNvPr id="45" name="直線接點 44"/>
            <p:cNvCxnSpPr/>
            <p:nvPr/>
          </p:nvCxnSpPr>
          <p:spPr>
            <a:xfrm>
              <a:off x="8764859" y="1611782"/>
              <a:ext cx="735980" cy="82031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接點 45"/>
            <p:cNvCxnSpPr/>
            <p:nvPr/>
          </p:nvCxnSpPr>
          <p:spPr>
            <a:xfrm flipH="1">
              <a:off x="8764859" y="1585850"/>
              <a:ext cx="735980" cy="84625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群組 46"/>
          <p:cNvGrpSpPr/>
          <p:nvPr/>
        </p:nvGrpSpPr>
        <p:grpSpPr>
          <a:xfrm>
            <a:off x="4284963" y="3939915"/>
            <a:ext cx="256834" cy="295315"/>
            <a:chOff x="8764859" y="1585850"/>
            <a:chExt cx="735980" cy="846250"/>
          </a:xfrm>
        </p:grpSpPr>
        <p:cxnSp>
          <p:nvCxnSpPr>
            <p:cNvPr id="48" name="直線接點 47"/>
            <p:cNvCxnSpPr/>
            <p:nvPr/>
          </p:nvCxnSpPr>
          <p:spPr>
            <a:xfrm>
              <a:off x="8764859" y="1611782"/>
              <a:ext cx="735980" cy="82031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接點 48"/>
            <p:cNvCxnSpPr/>
            <p:nvPr/>
          </p:nvCxnSpPr>
          <p:spPr>
            <a:xfrm flipH="1">
              <a:off x="8764859" y="1585850"/>
              <a:ext cx="735980" cy="84625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手繪多邊形: 圖案 49"/>
          <p:cNvSpPr/>
          <p:nvPr/>
        </p:nvSpPr>
        <p:spPr>
          <a:xfrm>
            <a:off x="2006827" y="1801205"/>
            <a:ext cx="1628471" cy="2612757"/>
          </a:xfrm>
          <a:custGeom>
            <a:avLst/>
            <a:gdLst>
              <a:gd name="connsiteX0" fmla="*/ 1561563 w 1628471"/>
              <a:gd name="connsiteY0" fmla="*/ 194863 h 2612757"/>
              <a:gd name="connsiteX1" fmla="*/ 435290 w 1628471"/>
              <a:gd name="connsiteY1" fmla="*/ 150258 h 2612757"/>
              <a:gd name="connsiteX2" fmla="*/ 393 w 1628471"/>
              <a:gd name="connsiteY2" fmla="*/ 1856395 h 2612757"/>
              <a:gd name="connsiteX3" fmla="*/ 368383 w 1628471"/>
              <a:gd name="connsiteY3" fmla="*/ 2581224 h 2612757"/>
              <a:gd name="connsiteX4" fmla="*/ 903641 w 1628471"/>
              <a:gd name="connsiteY4" fmla="*/ 897390 h 2612757"/>
              <a:gd name="connsiteX5" fmla="*/ 1628471 w 1628471"/>
              <a:gd name="connsiteY5" fmla="*/ 272922 h 2612757"/>
              <a:gd name="connsiteX6" fmla="*/ 1628471 w 1628471"/>
              <a:gd name="connsiteY6" fmla="*/ 272922 h 2612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28471" h="2612757">
                <a:moveTo>
                  <a:pt x="1561563" y="194863"/>
                </a:moveTo>
                <a:cubicBezTo>
                  <a:pt x="1128524" y="34099"/>
                  <a:pt x="695485" y="-126664"/>
                  <a:pt x="435290" y="150258"/>
                </a:cubicBezTo>
                <a:cubicBezTo>
                  <a:pt x="175095" y="427180"/>
                  <a:pt x="11544" y="1451234"/>
                  <a:pt x="393" y="1856395"/>
                </a:cubicBezTo>
                <a:cubicBezTo>
                  <a:pt x="-10758" y="2261556"/>
                  <a:pt x="217842" y="2741058"/>
                  <a:pt x="368383" y="2581224"/>
                </a:cubicBezTo>
                <a:cubicBezTo>
                  <a:pt x="518924" y="2421390"/>
                  <a:pt x="693626" y="1282107"/>
                  <a:pt x="903641" y="897390"/>
                </a:cubicBezTo>
                <a:cubicBezTo>
                  <a:pt x="1113656" y="512673"/>
                  <a:pt x="1628471" y="272922"/>
                  <a:pt x="1628471" y="272922"/>
                </a:cubicBezTo>
                <a:lnTo>
                  <a:pt x="1628471" y="272922"/>
                </a:lnTo>
              </a:path>
            </a:pathLst>
          </a:cu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1" name="手繪多邊形: 圖案 50"/>
          <p:cNvSpPr/>
          <p:nvPr/>
        </p:nvSpPr>
        <p:spPr>
          <a:xfrm>
            <a:off x="5508702" y="1727407"/>
            <a:ext cx="1910288" cy="2443319"/>
          </a:xfrm>
          <a:custGeom>
            <a:avLst/>
            <a:gdLst>
              <a:gd name="connsiteX0" fmla="*/ 0 w 1910288"/>
              <a:gd name="connsiteY0" fmla="*/ 257510 h 2443319"/>
              <a:gd name="connsiteX1" fmla="*/ 1014761 w 1910288"/>
              <a:gd name="connsiteY1" fmla="*/ 90242 h 2443319"/>
              <a:gd name="connsiteX2" fmla="*/ 1784196 w 1910288"/>
              <a:gd name="connsiteY2" fmla="*/ 1495295 h 2443319"/>
              <a:gd name="connsiteX3" fmla="*/ 1806498 w 1910288"/>
              <a:gd name="connsiteY3" fmla="*/ 2443149 h 2443319"/>
              <a:gd name="connsiteX4" fmla="*/ 769435 w 1910288"/>
              <a:gd name="connsiteY4" fmla="*/ 1562203 h 2443319"/>
              <a:gd name="connsiteX5" fmla="*/ 33454 w 1910288"/>
              <a:gd name="connsiteY5" fmla="*/ 324417 h 2443319"/>
              <a:gd name="connsiteX6" fmla="*/ 33454 w 1910288"/>
              <a:gd name="connsiteY6" fmla="*/ 324417 h 2443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0288" h="2443319">
                <a:moveTo>
                  <a:pt x="0" y="257510"/>
                </a:moveTo>
                <a:cubicBezTo>
                  <a:pt x="358697" y="70727"/>
                  <a:pt x="717395" y="-116055"/>
                  <a:pt x="1014761" y="90242"/>
                </a:cubicBezTo>
                <a:cubicBezTo>
                  <a:pt x="1312127" y="296539"/>
                  <a:pt x="1652240" y="1103144"/>
                  <a:pt x="1784196" y="1495295"/>
                </a:cubicBezTo>
                <a:cubicBezTo>
                  <a:pt x="1916152" y="1887446"/>
                  <a:pt x="1975625" y="2431998"/>
                  <a:pt x="1806498" y="2443149"/>
                </a:cubicBezTo>
                <a:cubicBezTo>
                  <a:pt x="1637371" y="2454300"/>
                  <a:pt x="1064942" y="1915325"/>
                  <a:pt x="769435" y="1562203"/>
                </a:cubicBezTo>
                <a:cubicBezTo>
                  <a:pt x="473928" y="1209081"/>
                  <a:pt x="33454" y="324417"/>
                  <a:pt x="33454" y="324417"/>
                </a:cubicBezTo>
                <a:lnTo>
                  <a:pt x="33454" y="324417"/>
                </a:lnTo>
              </a:path>
            </a:pathLst>
          </a:custGeom>
          <a:noFill/>
          <a:ln w="38100">
            <a:solidFill>
              <a:srgbClr val="FFC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6" name="文字方塊 55"/>
          <p:cNvSpPr txBox="1"/>
          <p:nvPr/>
        </p:nvSpPr>
        <p:spPr>
          <a:xfrm>
            <a:off x="2486722" y="5140712"/>
            <a:ext cx="58655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Both side, 1p fault tolerant </a:t>
            </a:r>
            <a:r>
              <a:rPr lang="en-US" altLang="zh-TW" dirty="0" err="1"/>
              <a:t>hamiltonian</a:t>
            </a:r>
            <a:r>
              <a:rPr lang="en-US" altLang="zh-TW" dirty="0"/>
              <a:t>.</a:t>
            </a:r>
          </a:p>
          <a:p>
            <a:r>
              <a:rPr lang="en-US" altLang="zh-TW" dirty="0"/>
              <a:t>Actually, here I just use any adjacent pair of vertices is faulty.</a:t>
            </a:r>
          </a:p>
          <a:p>
            <a:endParaRPr lang="zh-TW" altLang="en-US" dirty="0"/>
          </a:p>
        </p:txBody>
      </p:sp>
      <p:sp>
        <p:nvSpPr>
          <p:cNvPr id="57" name="文字方塊 56"/>
          <p:cNvSpPr txBox="1"/>
          <p:nvPr/>
        </p:nvSpPr>
        <p:spPr>
          <a:xfrm>
            <a:off x="4132349" y="767763"/>
            <a:ext cx="2264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2.3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8030442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71617"/>
          </a:xfrm>
        </p:spPr>
        <p:txBody>
          <a:bodyPr/>
          <a:lstStyle/>
          <a:p>
            <a:r>
              <a:rPr lang="en-US" altLang="zh-TW" dirty="0"/>
              <a:t>Theorem 5.  Let G  and H are nice graph with 1p fault tolerant </a:t>
            </a:r>
            <a:r>
              <a:rPr lang="en-US" altLang="zh-TW" dirty="0" err="1"/>
              <a:t>hamiltonian</a:t>
            </a:r>
            <a:r>
              <a:rPr lang="en-US" altLang="zh-TW" dirty="0"/>
              <a:t> and property A.  Then the edge twist of G and H is 1-fault tolerant Hamiltonian  </a:t>
            </a:r>
            <a:r>
              <a:rPr lang="en-US" altLang="zh-TW" dirty="0">
                <a:solidFill>
                  <a:srgbClr val="FF0000"/>
                </a:solidFill>
              </a:rPr>
              <a:t>(non-bipartite graph).</a:t>
            </a:r>
          </a:p>
          <a:p>
            <a:endParaRPr lang="zh-TW" altLang="en-US" dirty="0"/>
          </a:p>
        </p:txBody>
      </p:sp>
      <p:grpSp>
        <p:nvGrpSpPr>
          <p:cNvPr id="5" name="群組 4"/>
          <p:cNvGrpSpPr/>
          <p:nvPr/>
        </p:nvGrpSpPr>
        <p:grpSpPr>
          <a:xfrm>
            <a:off x="4378601" y="3519814"/>
            <a:ext cx="4851566" cy="2291475"/>
            <a:chOff x="765605" y="1065041"/>
            <a:chExt cx="3586548" cy="1693986"/>
          </a:xfrm>
        </p:grpSpPr>
        <p:sp>
          <p:nvSpPr>
            <p:cNvPr id="8" name="矩形 7"/>
            <p:cNvSpPr/>
            <p:nvPr/>
          </p:nvSpPr>
          <p:spPr>
            <a:xfrm>
              <a:off x="765605" y="1137988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9" name="直線接點 8"/>
            <p:cNvCxnSpPr/>
            <p:nvPr/>
          </p:nvCxnSpPr>
          <p:spPr>
            <a:xfrm flipH="1">
              <a:off x="2424468" y="1402757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接點 9"/>
            <p:cNvCxnSpPr/>
            <p:nvPr/>
          </p:nvCxnSpPr>
          <p:spPr>
            <a:xfrm flipH="1" flipV="1">
              <a:off x="1997595" y="1305495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接點 10"/>
            <p:cNvCxnSpPr/>
            <p:nvPr/>
          </p:nvCxnSpPr>
          <p:spPr>
            <a:xfrm flipH="1">
              <a:off x="2040822" y="1402757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/>
            <p:cNvCxnSpPr/>
            <p:nvPr/>
          </p:nvCxnSpPr>
          <p:spPr>
            <a:xfrm flipH="1" flipV="1">
              <a:off x="2040822" y="2267311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接點 12"/>
            <p:cNvCxnSpPr/>
            <p:nvPr/>
          </p:nvCxnSpPr>
          <p:spPr>
            <a:xfrm flipH="1">
              <a:off x="2094857" y="2445625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橢圓 13"/>
            <p:cNvSpPr/>
            <p:nvPr/>
          </p:nvSpPr>
          <p:spPr>
            <a:xfrm>
              <a:off x="2367731" y="1335214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橢圓 14"/>
            <p:cNvSpPr/>
            <p:nvPr/>
          </p:nvSpPr>
          <p:spPr>
            <a:xfrm>
              <a:off x="2367731" y="2372678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橢圓 15"/>
            <p:cNvSpPr/>
            <p:nvPr/>
          </p:nvSpPr>
          <p:spPr>
            <a:xfrm>
              <a:off x="1973278" y="2502361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橢圓 16"/>
            <p:cNvSpPr/>
            <p:nvPr/>
          </p:nvSpPr>
          <p:spPr>
            <a:xfrm>
              <a:off x="1973278" y="2221382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8" name="橢圓 17"/>
            <p:cNvSpPr/>
            <p:nvPr/>
          </p:nvSpPr>
          <p:spPr>
            <a:xfrm>
              <a:off x="1962472" y="1440132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" name="橢圓 18"/>
            <p:cNvSpPr/>
            <p:nvPr/>
          </p:nvSpPr>
          <p:spPr>
            <a:xfrm>
              <a:off x="1930051" y="1224893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" name="矩形 19"/>
            <p:cNvSpPr/>
            <p:nvPr/>
          </p:nvSpPr>
          <p:spPr>
            <a:xfrm flipH="1" flipV="1">
              <a:off x="2839183" y="1065041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1" name="直線接點 20"/>
            <p:cNvCxnSpPr/>
            <p:nvPr/>
          </p:nvCxnSpPr>
          <p:spPr>
            <a:xfrm flipV="1">
              <a:off x="2682483" y="1378442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接點 21"/>
            <p:cNvCxnSpPr/>
            <p:nvPr/>
          </p:nvCxnSpPr>
          <p:spPr>
            <a:xfrm>
              <a:off x="2693290" y="2421310"/>
              <a:ext cx="426873" cy="972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接點 22"/>
            <p:cNvCxnSpPr/>
            <p:nvPr/>
          </p:nvCxnSpPr>
          <p:spPr>
            <a:xfrm flipV="1">
              <a:off x="2693290" y="2286224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接點 23"/>
            <p:cNvCxnSpPr/>
            <p:nvPr/>
          </p:nvCxnSpPr>
          <p:spPr>
            <a:xfrm>
              <a:off x="2693290" y="1378442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接點 24"/>
            <p:cNvCxnSpPr/>
            <p:nvPr/>
          </p:nvCxnSpPr>
          <p:spPr>
            <a:xfrm flipV="1">
              <a:off x="2693290" y="1254162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橢圓 25"/>
            <p:cNvSpPr/>
            <p:nvPr/>
          </p:nvSpPr>
          <p:spPr>
            <a:xfrm flipH="1" flipV="1">
              <a:off x="2614940" y="2353767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橢圓 26"/>
            <p:cNvSpPr/>
            <p:nvPr/>
          </p:nvSpPr>
          <p:spPr>
            <a:xfrm flipH="1" flipV="1">
              <a:off x="2614940" y="1316302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橢圓 27"/>
            <p:cNvSpPr/>
            <p:nvPr/>
          </p:nvSpPr>
          <p:spPr>
            <a:xfrm flipH="1" flipV="1">
              <a:off x="3009393" y="118661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9" name="橢圓 28"/>
            <p:cNvSpPr/>
            <p:nvPr/>
          </p:nvSpPr>
          <p:spPr>
            <a:xfrm flipH="1" flipV="1">
              <a:off x="3009393" y="146759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0" name="橢圓 29"/>
            <p:cNvSpPr/>
            <p:nvPr/>
          </p:nvSpPr>
          <p:spPr>
            <a:xfrm flipH="1" flipV="1">
              <a:off x="3020200" y="2248849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橢圓 30"/>
            <p:cNvSpPr/>
            <p:nvPr/>
          </p:nvSpPr>
          <p:spPr>
            <a:xfrm flipH="1" flipV="1">
              <a:off x="3052620" y="2464088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32" name="直線接點 31"/>
            <p:cNvCxnSpPr>
              <a:stCxn id="19" idx="6"/>
              <a:endCxn id="28" idx="6"/>
            </p:cNvCxnSpPr>
            <p:nvPr/>
          </p:nvCxnSpPr>
          <p:spPr>
            <a:xfrm flipV="1">
              <a:off x="2065138" y="1254162"/>
              <a:ext cx="944255" cy="38275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接點 32"/>
            <p:cNvCxnSpPr>
              <a:stCxn id="18" idx="5"/>
              <a:endCxn id="30" idx="6"/>
            </p:cNvCxnSpPr>
            <p:nvPr/>
          </p:nvCxnSpPr>
          <p:spPr>
            <a:xfrm>
              <a:off x="2077776" y="1555436"/>
              <a:ext cx="942424" cy="7609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接點 33"/>
            <p:cNvCxnSpPr>
              <a:stCxn id="17" idx="6"/>
              <a:endCxn id="29" idx="7"/>
            </p:cNvCxnSpPr>
            <p:nvPr/>
          </p:nvCxnSpPr>
          <p:spPr>
            <a:xfrm flipV="1">
              <a:off x="2108365" y="1582903"/>
              <a:ext cx="920811" cy="7060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接點 34"/>
            <p:cNvCxnSpPr>
              <a:stCxn id="16" idx="5"/>
              <a:endCxn id="31" idx="6"/>
            </p:cNvCxnSpPr>
            <p:nvPr/>
          </p:nvCxnSpPr>
          <p:spPr>
            <a:xfrm flipV="1">
              <a:off x="2088582" y="2531631"/>
              <a:ext cx="964038" cy="860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文字方塊 35"/>
          <p:cNvSpPr txBox="1"/>
          <p:nvPr/>
        </p:nvSpPr>
        <p:spPr>
          <a:xfrm>
            <a:off x="2747508" y="3519814"/>
            <a:ext cx="3077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Edge twist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3456873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598337" y="1265763"/>
            <a:ext cx="3586548" cy="1693986"/>
            <a:chOff x="598337" y="1265763"/>
            <a:chExt cx="3586548" cy="1693986"/>
          </a:xfrm>
        </p:grpSpPr>
        <p:grpSp>
          <p:nvGrpSpPr>
            <p:cNvPr id="5" name="群組 4"/>
            <p:cNvGrpSpPr/>
            <p:nvPr/>
          </p:nvGrpSpPr>
          <p:grpSpPr>
            <a:xfrm>
              <a:off x="598337" y="1265763"/>
              <a:ext cx="3586548" cy="1693986"/>
              <a:chOff x="765605" y="1065041"/>
              <a:chExt cx="3586548" cy="1693986"/>
            </a:xfrm>
          </p:grpSpPr>
          <p:sp>
            <p:nvSpPr>
              <p:cNvPr id="8" name="矩形 7"/>
              <p:cNvSpPr/>
              <p:nvPr/>
            </p:nvSpPr>
            <p:spPr>
              <a:xfrm>
                <a:off x="765605" y="1137988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9" name="直線接點 8"/>
              <p:cNvCxnSpPr/>
              <p:nvPr/>
            </p:nvCxnSpPr>
            <p:spPr>
              <a:xfrm flipH="1">
                <a:off x="2424468" y="1402757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線接點 9"/>
              <p:cNvCxnSpPr/>
              <p:nvPr/>
            </p:nvCxnSpPr>
            <p:spPr>
              <a:xfrm flipH="1" flipV="1">
                <a:off x="1997595" y="1305495"/>
                <a:ext cx="426873" cy="9726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線接點 10"/>
              <p:cNvCxnSpPr/>
              <p:nvPr/>
            </p:nvCxnSpPr>
            <p:spPr>
              <a:xfrm flipH="1">
                <a:off x="2040822" y="1402757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線接點 11"/>
              <p:cNvCxnSpPr/>
              <p:nvPr/>
            </p:nvCxnSpPr>
            <p:spPr>
              <a:xfrm flipH="1" flipV="1">
                <a:off x="2040822" y="2267311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線接點 12"/>
              <p:cNvCxnSpPr/>
              <p:nvPr/>
            </p:nvCxnSpPr>
            <p:spPr>
              <a:xfrm flipH="1">
                <a:off x="2094857" y="2445625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橢圓 13"/>
              <p:cNvSpPr/>
              <p:nvPr/>
            </p:nvSpPr>
            <p:spPr>
              <a:xfrm>
                <a:off x="2367731" y="1335214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5" name="橢圓 14"/>
              <p:cNvSpPr/>
              <p:nvPr/>
            </p:nvSpPr>
            <p:spPr>
              <a:xfrm>
                <a:off x="2367731" y="237267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6" name="橢圓 15"/>
              <p:cNvSpPr/>
              <p:nvPr/>
            </p:nvSpPr>
            <p:spPr>
              <a:xfrm>
                <a:off x="1973278" y="2502361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7" name="橢圓 16"/>
              <p:cNvSpPr/>
              <p:nvPr/>
            </p:nvSpPr>
            <p:spPr>
              <a:xfrm>
                <a:off x="1973278" y="2221382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18" name="橢圓 17"/>
              <p:cNvSpPr/>
              <p:nvPr/>
            </p:nvSpPr>
            <p:spPr>
              <a:xfrm>
                <a:off x="1962472" y="144013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9" name="橢圓 18"/>
              <p:cNvSpPr/>
              <p:nvPr/>
            </p:nvSpPr>
            <p:spPr>
              <a:xfrm>
                <a:off x="1930051" y="1224893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0" name="矩形 19"/>
              <p:cNvSpPr/>
              <p:nvPr/>
            </p:nvSpPr>
            <p:spPr>
              <a:xfrm flipH="1" flipV="1">
                <a:off x="2839183" y="1065041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21" name="直線接點 20"/>
              <p:cNvCxnSpPr/>
              <p:nvPr/>
            </p:nvCxnSpPr>
            <p:spPr>
              <a:xfrm flipV="1">
                <a:off x="2682483" y="1378442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接點 21"/>
              <p:cNvCxnSpPr/>
              <p:nvPr/>
            </p:nvCxnSpPr>
            <p:spPr>
              <a:xfrm>
                <a:off x="2693290" y="2421310"/>
                <a:ext cx="426873" cy="972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線接點 22"/>
              <p:cNvCxnSpPr/>
              <p:nvPr/>
            </p:nvCxnSpPr>
            <p:spPr>
              <a:xfrm flipV="1">
                <a:off x="2693290" y="2286224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接點 23"/>
              <p:cNvCxnSpPr/>
              <p:nvPr/>
            </p:nvCxnSpPr>
            <p:spPr>
              <a:xfrm>
                <a:off x="2693290" y="1378442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接點 24"/>
              <p:cNvCxnSpPr/>
              <p:nvPr/>
            </p:nvCxnSpPr>
            <p:spPr>
              <a:xfrm flipV="1">
                <a:off x="2693290" y="1254162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橢圓 25"/>
              <p:cNvSpPr/>
              <p:nvPr/>
            </p:nvSpPr>
            <p:spPr>
              <a:xfrm flipH="1" flipV="1">
                <a:off x="2614940" y="2353767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7" name="橢圓 26"/>
              <p:cNvSpPr/>
              <p:nvPr/>
            </p:nvSpPr>
            <p:spPr>
              <a:xfrm flipH="1" flipV="1">
                <a:off x="2614940" y="131630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8" name="橢圓 27"/>
              <p:cNvSpPr/>
              <p:nvPr/>
            </p:nvSpPr>
            <p:spPr>
              <a:xfrm flipH="1" flipV="1">
                <a:off x="3009393" y="118661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9" name="橢圓 28"/>
              <p:cNvSpPr/>
              <p:nvPr/>
            </p:nvSpPr>
            <p:spPr>
              <a:xfrm flipH="1" flipV="1">
                <a:off x="3009393" y="146759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30" name="橢圓 29"/>
              <p:cNvSpPr/>
              <p:nvPr/>
            </p:nvSpPr>
            <p:spPr>
              <a:xfrm flipH="1" flipV="1">
                <a:off x="3020200" y="2248849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31" name="橢圓 30"/>
              <p:cNvSpPr/>
              <p:nvPr/>
            </p:nvSpPr>
            <p:spPr>
              <a:xfrm flipH="1" flipV="1">
                <a:off x="3052620" y="246408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32" name="直線接點 31"/>
              <p:cNvCxnSpPr>
                <a:stCxn id="19" idx="6"/>
                <a:endCxn id="28" idx="6"/>
              </p:cNvCxnSpPr>
              <p:nvPr/>
            </p:nvCxnSpPr>
            <p:spPr>
              <a:xfrm flipV="1">
                <a:off x="2065138" y="1254162"/>
                <a:ext cx="944255" cy="38275"/>
              </a:xfrm>
              <a:prstGeom prst="line">
                <a:avLst/>
              </a:prstGeom>
              <a:ln w="31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接點 32"/>
              <p:cNvCxnSpPr>
                <a:stCxn id="18" idx="5"/>
                <a:endCxn id="30" idx="6"/>
              </p:cNvCxnSpPr>
              <p:nvPr/>
            </p:nvCxnSpPr>
            <p:spPr>
              <a:xfrm>
                <a:off x="2077776" y="1555436"/>
                <a:ext cx="942424" cy="7609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接點 33"/>
              <p:cNvCxnSpPr>
                <a:stCxn id="17" idx="6"/>
                <a:endCxn id="29" idx="7"/>
              </p:cNvCxnSpPr>
              <p:nvPr/>
            </p:nvCxnSpPr>
            <p:spPr>
              <a:xfrm flipV="1">
                <a:off x="2108365" y="1582903"/>
                <a:ext cx="920811" cy="7060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接點 34"/>
              <p:cNvCxnSpPr>
                <a:stCxn id="16" idx="5"/>
                <a:endCxn id="31" idx="6"/>
              </p:cNvCxnSpPr>
              <p:nvPr/>
            </p:nvCxnSpPr>
            <p:spPr>
              <a:xfrm flipV="1">
                <a:off x="2088582" y="2531631"/>
                <a:ext cx="964038" cy="8603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直線接點 5"/>
            <p:cNvCxnSpPr/>
            <p:nvPr/>
          </p:nvCxnSpPr>
          <p:spPr>
            <a:xfrm>
              <a:off x="905117" y="1930339"/>
              <a:ext cx="345688" cy="58677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文字方塊 6"/>
            <p:cNvSpPr txBox="1"/>
            <p:nvPr/>
          </p:nvSpPr>
          <p:spPr>
            <a:xfrm>
              <a:off x="945320" y="205277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>
                  <a:solidFill>
                    <a:srgbClr val="FF0000"/>
                  </a:solidFill>
                </a:rPr>
                <a:t>e</a:t>
              </a:r>
              <a:endParaRPr lang="zh-TW" alt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8" name="群組 37"/>
          <p:cNvGrpSpPr/>
          <p:nvPr/>
        </p:nvGrpSpPr>
        <p:grpSpPr>
          <a:xfrm>
            <a:off x="4343613" y="1339274"/>
            <a:ext cx="3586548" cy="1693986"/>
            <a:chOff x="4398322" y="1265763"/>
            <a:chExt cx="3586548" cy="1693986"/>
          </a:xfrm>
        </p:grpSpPr>
        <p:grpSp>
          <p:nvGrpSpPr>
            <p:cNvPr id="39" name="群組 38"/>
            <p:cNvGrpSpPr/>
            <p:nvPr/>
          </p:nvGrpSpPr>
          <p:grpSpPr>
            <a:xfrm>
              <a:off x="4398322" y="1265763"/>
              <a:ext cx="3586548" cy="1693986"/>
              <a:chOff x="765605" y="1065041"/>
              <a:chExt cx="3586548" cy="1693986"/>
            </a:xfrm>
          </p:grpSpPr>
          <p:sp>
            <p:nvSpPr>
              <p:cNvPr id="41" name="矩形 40"/>
              <p:cNvSpPr/>
              <p:nvPr/>
            </p:nvSpPr>
            <p:spPr>
              <a:xfrm>
                <a:off x="765605" y="1137988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42" name="直線接點 41"/>
              <p:cNvCxnSpPr/>
              <p:nvPr/>
            </p:nvCxnSpPr>
            <p:spPr>
              <a:xfrm flipH="1">
                <a:off x="2424468" y="1402757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直線接點 42"/>
              <p:cNvCxnSpPr/>
              <p:nvPr/>
            </p:nvCxnSpPr>
            <p:spPr>
              <a:xfrm flipH="1" flipV="1">
                <a:off x="1997595" y="1305495"/>
                <a:ext cx="426873" cy="9726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接點 43"/>
              <p:cNvCxnSpPr/>
              <p:nvPr/>
            </p:nvCxnSpPr>
            <p:spPr>
              <a:xfrm flipH="1">
                <a:off x="2040822" y="1402757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線接點 44"/>
              <p:cNvCxnSpPr/>
              <p:nvPr/>
            </p:nvCxnSpPr>
            <p:spPr>
              <a:xfrm flipH="1" flipV="1">
                <a:off x="2040822" y="2267311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線接點 45"/>
              <p:cNvCxnSpPr/>
              <p:nvPr/>
            </p:nvCxnSpPr>
            <p:spPr>
              <a:xfrm flipH="1">
                <a:off x="2094857" y="2445625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橢圓 46"/>
              <p:cNvSpPr/>
              <p:nvPr/>
            </p:nvSpPr>
            <p:spPr>
              <a:xfrm>
                <a:off x="2367731" y="1335214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48" name="橢圓 47"/>
              <p:cNvSpPr/>
              <p:nvPr/>
            </p:nvSpPr>
            <p:spPr>
              <a:xfrm>
                <a:off x="2367731" y="237267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49" name="橢圓 48"/>
              <p:cNvSpPr/>
              <p:nvPr/>
            </p:nvSpPr>
            <p:spPr>
              <a:xfrm>
                <a:off x="1973278" y="2502361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50" name="橢圓 49"/>
              <p:cNvSpPr/>
              <p:nvPr/>
            </p:nvSpPr>
            <p:spPr>
              <a:xfrm>
                <a:off x="1973278" y="2221382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51" name="橢圓 50"/>
              <p:cNvSpPr/>
              <p:nvPr/>
            </p:nvSpPr>
            <p:spPr>
              <a:xfrm>
                <a:off x="1962472" y="144013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52" name="橢圓 51"/>
              <p:cNvSpPr/>
              <p:nvPr/>
            </p:nvSpPr>
            <p:spPr>
              <a:xfrm>
                <a:off x="1930051" y="1224893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53" name="矩形 52"/>
              <p:cNvSpPr/>
              <p:nvPr/>
            </p:nvSpPr>
            <p:spPr>
              <a:xfrm flipH="1" flipV="1">
                <a:off x="2839183" y="1065041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54" name="直線接點 53"/>
              <p:cNvCxnSpPr/>
              <p:nvPr/>
            </p:nvCxnSpPr>
            <p:spPr>
              <a:xfrm flipV="1">
                <a:off x="2682483" y="1378442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直線接點 54"/>
              <p:cNvCxnSpPr/>
              <p:nvPr/>
            </p:nvCxnSpPr>
            <p:spPr>
              <a:xfrm>
                <a:off x="2693290" y="2421310"/>
                <a:ext cx="426873" cy="972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直線接點 55"/>
              <p:cNvCxnSpPr/>
              <p:nvPr/>
            </p:nvCxnSpPr>
            <p:spPr>
              <a:xfrm flipV="1">
                <a:off x="2693290" y="2286224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直線接點 56"/>
              <p:cNvCxnSpPr/>
              <p:nvPr/>
            </p:nvCxnSpPr>
            <p:spPr>
              <a:xfrm>
                <a:off x="2693290" y="1378442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直線接點 57"/>
              <p:cNvCxnSpPr/>
              <p:nvPr/>
            </p:nvCxnSpPr>
            <p:spPr>
              <a:xfrm flipV="1">
                <a:off x="2693290" y="1254162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" name="橢圓 58"/>
              <p:cNvSpPr/>
              <p:nvPr/>
            </p:nvSpPr>
            <p:spPr>
              <a:xfrm flipH="1" flipV="1">
                <a:off x="2614940" y="2353767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0" name="橢圓 59"/>
              <p:cNvSpPr/>
              <p:nvPr/>
            </p:nvSpPr>
            <p:spPr>
              <a:xfrm flipH="1" flipV="1">
                <a:off x="2614940" y="131630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1" name="橢圓 60"/>
              <p:cNvSpPr/>
              <p:nvPr/>
            </p:nvSpPr>
            <p:spPr>
              <a:xfrm flipH="1" flipV="1">
                <a:off x="3009393" y="118661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2" name="橢圓 61"/>
              <p:cNvSpPr/>
              <p:nvPr/>
            </p:nvSpPr>
            <p:spPr>
              <a:xfrm flipH="1" flipV="1">
                <a:off x="3009393" y="146759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3" name="橢圓 62"/>
              <p:cNvSpPr/>
              <p:nvPr/>
            </p:nvSpPr>
            <p:spPr>
              <a:xfrm flipH="1" flipV="1">
                <a:off x="3020200" y="2248849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4" name="橢圓 63"/>
              <p:cNvSpPr/>
              <p:nvPr/>
            </p:nvSpPr>
            <p:spPr>
              <a:xfrm flipH="1" flipV="1">
                <a:off x="3052620" y="246408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65" name="直線接點 64"/>
              <p:cNvCxnSpPr>
                <a:stCxn id="52" idx="6"/>
                <a:endCxn id="61" idx="6"/>
              </p:cNvCxnSpPr>
              <p:nvPr/>
            </p:nvCxnSpPr>
            <p:spPr>
              <a:xfrm flipV="1">
                <a:off x="2065138" y="1254162"/>
                <a:ext cx="944255" cy="38275"/>
              </a:xfrm>
              <a:prstGeom prst="line">
                <a:avLst/>
              </a:prstGeom>
              <a:ln w="31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直線接點 65"/>
              <p:cNvCxnSpPr>
                <a:stCxn id="51" idx="5"/>
                <a:endCxn id="63" idx="5"/>
              </p:cNvCxnSpPr>
              <p:nvPr/>
            </p:nvCxnSpPr>
            <p:spPr>
              <a:xfrm>
                <a:off x="2077776" y="1555436"/>
                <a:ext cx="962207" cy="71319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直線接點 66"/>
              <p:cNvCxnSpPr>
                <a:stCxn id="50" idx="6"/>
                <a:endCxn id="62" idx="7"/>
              </p:cNvCxnSpPr>
              <p:nvPr/>
            </p:nvCxnSpPr>
            <p:spPr>
              <a:xfrm flipV="1">
                <a:off x="2108365" y="1582903"/>
                <a:ext cx="920811" cy="706023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直線接點 67"/>
              <p:cNvCxnSpPr>
                <a:stCxn id="49" idx="5"/>
                <a:endCxn id="64" idx="6"/>
              </p:cNvCxnSpPr>
              <p:nvPr/>
            </p:nvCxnSpPr>
            <p:spPr>
              <a:xfrm flipV="1">
                <a:off x="2088582" y="2531631"/>
                <a:ext cx="964038" cy="8603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文字方塊 39"/>
            <p:cNvSpPr txBox="1"/>
            <p:nvPr/>
          </p:nvSpPr>
          <p:spPr>
            <a:xfrm>
              <a:off x="6138047" y="2007469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>
                  <a:solidFill>
                    <a:srgbClr val="FF0000"/>
                  </a:solidFill>
                </a:rPr>
                <a:t>e</a:t>
              </a:r>
              <a:endParaRPr lang="zh-TW" alt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09" name="群組 108"/>
          <p:cNvGrpSpPr/>
          <p:nvPr/>
        </p:nvGrpSpPr>
        <p:grpSpPr>
          <a:xfrm>
            <a:off x="8155080" y="1339274"/>
            <a:ext cx="3586548" cy="1693986"/>
            <a:chOff x="765605" y="1065041"/>
            <a:chExt cx="3586548" cy="1693986"/>
          </a:xfrm>
        </p:grpSpPr>
        <p:sp>
          <p:nvSpPr>
            <p:cNvPr id="112" name="矩形 111"/>
            <p:cNvSpPr/>
            <p:nvPr/>
          </p:nvSpPr>
          <p:spPr>
            <a:xfrm>
              <a:off x="765605" y="1137988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3" name="直線接點 112"/>
            <p:cNvCxnSpPr/>
            <p:nvPr/>
          </p:nvCxnSpPr>
          <p:spPr>
            <a:xfrm flipH="1">
              <a:off x="2424468" y="1402757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接點 113"/>
            <p:cNvCxnSpPr/>
            <p:nvPr/>
          </p:nvCxnSpPr>
          <p:spPr>
            <a:xfrm flipH="1" flipV="1">
              <a:off x="1997595" y="1305495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接點 114"/>
            <p:cNvCxnSpPr/>
            <p:nvPr/>
          </p:nvCxnSpPr>
          <p:spPr>
            <a:xfrm flipH="1">
              <a:off x="2040822" y="1402757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直線接點 115"/>
            <p:cNvCxnSpPr/>
            <p:nvPr/>
          </p:nvCxnSpPr>
          <p:spPr>
            <a:xfrm flipH="1" flipV="1">
              <a:off x="2040822" y="2267311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直線接點 116"/>
            <p:cNvCxnSpPr/>
            <p:nvPr/>
          </p:nvCxnSpPr>
          <p:spPr>
            <a:xfrm flipH="1">
              <a:off x="2094857" y="2445625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橢圓 117"/>
            <p:cNvSpPr/>
            <p:nvPr/>
          </p:nvSpPr>
          <p:spPr>
            <a:xfrm>
              <a:off x="2367731" y="1335214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9" name="橢圓 118"/>
            <p:cNvSpPr/>
            <p:nvPr/>
          </p:nvSpPr>
          <p:spPr>
            <a:xfrm>
              <a:off x="2367731" y="2372678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0" name="橢圓 119"/>
            <p:cNvSpPr/>
            <p:nvPr/>
          </p:nvSpPr>
          <p:spPr>
            <a:xfrm>
              <a:off x="1973278" y="2502361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1" name="橢圓 120"/>
            <p:cNvSpPr/>
            <p:nvPr/>
          </p:nvSpPr>
          <p:spPr>
            <a:xfrm>
              <a:off x="1973278" y="2221382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22" name="橢圓 121"/>
            <p:cNvSpPr/>
            <p:nvPr/>
          </p:nvSpPr>
          <p:spPr>
            <a:xfrm>
              <a:off x="1962472" y="1440132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3" name="橢圓 122"/>
            <p:cNvSpPr/>
            <p:nvPr/>
          </p:nvSpPr>
          <p:spPr>
            <a:xfrm>
              <a:off x="1930051" y="1224893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4" name="矩形 123"/>
            <p:cNvSpPr/>
            <p:nvPr/>
          </p:nvSpPr>
          <p:spPr>
            <a:xfrm flipH="1" flipV="1">
              <a:off x="2839183" y="1065041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5" name="直線接點 124"/>
            <p:cNvCxnSpPr/>
            <p:nvPr/>
          </p:nvCxnSpPr>
          <p:spPr>
            <a:xfrm flipV="1">
              <a:off x="2682483" y="1378442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直線接點 125"/>
            <p:cNvCxnSpPr/>
            <p:nvPr/>
          </p:nvCxnSpPr>
          <p:spPr>
            <a:xfrm>
              <a:off x="2693290" y="2421310"/>
              <a:ext cx="426873" cy="972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接點 126"/>
            <p:cNvCxnSpPr/>
            <p:nvPr/>
          </p:nvCxnSpPr>
          <p:spPr>
            <a:xfrm flipV="1">
              <a:off x="2693290" y="2286224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線接點 127"/>
            <p:cNvCxnSpPr/>
            <p:nvPr/>
          </p:nvCxnSpPr>
          <p:spPr>
            <a:xfrm>
              <a:off x="2693290" y="1378442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直線接點 128"/>
            <p:cNvCxnSpPr/>
            <p:nvPr/>
          </p:nvCxnSpPr>
          <p:spPr>
            <a:xfrm flipV="1">
              <a:off x="2693290" y="1254162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橢圓 129"/>
            <p:cNvSpPr/>
            <p:nvPr/>
          </p:nvSpPr>
          <p:spPr>
            <a:xfrm flipH="1" flipV="1">
              <a:off x="2614940" y="2353767"/>
              <a:ext cx="135087" cy="13508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1" name="橢圓 130"/>
            <p:cNvSpPr/>
            <p:nvPr/>
          </p:nvSpPr>
          <p:spPr>
            <a:xfrm flipH="1" flipV="1">
              <a:off x="2614940" y="1316302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2" name="橢圓 131"/>
            <p:cNvSpPr/>
            <p:nvPr/>
          </p:nvSpPr>
          <p:spPr>
            <a:xfrm flipH="1" flipV="1">
              <a:off x="3009393" y="118661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3" name="橢圓 132"/>
            <p:cNvSpPr/>
            <p:nvPr/>
          </p:nvSpPr>
          <p:spPr>
            <a:xfrm flipH="1" flipV="1">
              <a:off x="3009393" y="146759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4" name="橢圓 133"/>
            <p:cNvSpPr/>
            <p:nvPr/>
          </p:nvSpPr>
          <p:spPr>
            <a:xfrm flipH="1" flipV="1">
              <a:off x="3020200" y="2248849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5" name="橢圓 134"/>
            <p:cNvSpPr/>
            <p:nvPr/>
          </p:nvSpPr>
          <p:spPr>
            <a:xfrm flipH="1" flipV="1">
              <a:off x="3052620" y="2464088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36" name="直線接點 135"/>
            <p:cNvCxnSpPr>
              <a:stCxn id="123" idx="6"/>
              <a:endCxn id="132" idx="6"/>
            </p:cNvCxnSpPr>
            <p:nvPr/>
          </p:nvCxnSpPr>
          <p:spPr>
            <a:xfrm flipV="1">
              <a:off x="2065138" y="1254162"/>
              <a:ext cx="944255" cy="38275"/>
            </a:xfrm>
            <a:prstGeom prst="line">
              <a:avLst/>
            </a:prstGeom>
            <a:ln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7" name="直線接點 136"/>
            <p:cNvCxnSpPr>
              <a:stCxn id="122" idx="5"/>
              <a:endCxn id="134" idx="6"/>
            </p:cNvCxnSpPr>
            <p:nvPr/>
          </p:nvCxnSpPr>
          <p:spPr>
            <a:xfrm>
              <a:off x="2077776" y="1555436"/>
              <a:ext cx="942424" cy="76095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直線接點 137"/>
            <p:cNvCxnSpPr>
              <a:stCxn id="121" idx="6"/>
              <a:endCxn id="133" idx="7"/>
            </p:cNvCxnSpPr>
            <p:nvPr/>
          </p:nvCxnSpPr>
          <p:spPr>
            <a:xfrm flipV="1">
              <a:off x="2108365" y="1582903"/>
              <a:ext cx="920811" cy="7060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直線接點 138"/>
            <p:cNvCxnSpPr>
              <a:stCxn id="120" idx="5"/>
              <a:endCxn id="135" idx="6"/>
            </p:cNvCxnSpPr>
            <p:nvPr/>
          </p:nvCxnSpPr>
          <p:spPr>
            <a:xfrm flipV="1">
              <a:off x="2088582" y="2531631"/>
              <a:ext cx="964038" cy="8603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2" name="文字方塊 141"/>
          <p:cNvSpPr txBox="1"/>
          <p:nvPr/>
        </p:nvSpPr>
        <p:spPr>
          <a:xfrm>
            <a:off x="1239323" y="367990"/>
            <a:ext cx="4275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1-edge fault tolerant </a:t>
            </a:r>
            <a:r>
              <a:rPr lang="en-US" altLang="zh-TW" dirty="0" err="1"/>
              <a:t>hamiltonian</a:t>
            </a:r>
            <a:endParaRPr lang="zh-TW" altLang="en-US" dirty="0"/>
          </a:p>
        </p:txBody>
      </p:sp>
      <p:sp>
        <p:nvSpPr>
          <p:cNvPr id="143" name="文字方塊 142"/>
          <p:cNvSpPr txBox="1"/>
          <p:nvPr/>
        </p:nvSpPr>
        <p:spPr>
          <a:xfrm>
            <a:off x="2081493" y="3360716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Case A</a:t>
            </a:r>
            <a:endParaRPr lang="zh-TW" altLang="en-US" dirty="0"/>
          </a:p>
        </p:txBody>
      </p:sp>
      <p:sp>
        <p:nvSpPr>
          <p:cNvPr id="144" name="文字方塊 143"/>
          <p:cNvSpPr txBox="1"/>
          <p:nvPr/>
        </p:nvSpPr>
        <p:spPr>
          <a:xfrm>
            <a:off x="5765063" y="3179492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Case B</a:t>
            </a:r>
            <a:endParaRPr lang="zh-TW" altLang="en-US" dirty="0"/>
          </a:p>
        </p:txBody>
      </p:sp>
      <p:sp>
        <p:nvSpPr>
          <p:cNvPr id="145" name="文字方塊 144"/>
          <p:cNvSpPr txBox="1"/>
          <p:nvPr/>
        </p:nvSpPr>
        <p:spPr>
          <a:xfrm>
            <a:off x="9489097" y="3287487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Case C</a:t>
            </a:r>
            <a:endParaRPr lang="zh-TW" altLang="en-US" dirty="0"/>
          </a:p>
        </p:txBody>
      </p:sp>
      <p:sp>
        <p:nvSpPr>
          <p:cNvPr id="146" name="文字方塊 145"/>
          <p:cNvSpPr txBox="1"/>
          <p:nvPr/>
        </p:nvSpPr>
        <p:spPr>
          <a:xfrm>
            <a:off x="9769269" y="133628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e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0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grpSp>
        <p:nvGrpSpPr>
          <p:cNvPr id="4" name="群組 3"/>
          <p:cNvGrpSpPr/>
          <p:nvPr/>
        </p:nvGrpSpPr>
        <p:grpSpPr>
          <a:xfrm>
            <a:off x="750675" y="877330"/>
            <a:ext cx="2444398" cy="2280932"/>
            <a:chOff x="923669" y="1636076"/>
            <a:chExt cx="1737213" cy="1621039"/>
          </a:xfrm>
        </p:grpSpPr>
        <p:sp>
          <p:nvSpPr>
            <p:cNvPr id="5" name="矩形 4"/>
            <p:cNvSpPr/>
            <p:nvPr/>
          </p:nvSpPr>
          <p:spPr>
            <a:xfrm>
              <a:off x="923669" y="16360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" name="直線接點 5"/>
            <p:cNvCxnSpPr/>
            <p:nvPr/>
          </p:nvCxnSpPr>
          <p:spPr>
            <a:xfrm flipH="1">
              <a:off x="2582532" y="19008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接點 6"/>
            <p:cNvCxnSpPr/>
            <p:nvPr/>
          </p:nvCxnSpPr>
          <p:spPr>
            <a:xfrm flipH="1" flipV="1">
              <a:off x="2155659" y="1803583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/>
            <p:nvPr/>
          </p:nvCxnSpPr>
          <p:spPr>
            <a:xfrm flipH="1">
              <a:off x="2198886" y="19008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接點 8"/>
            <p:cNvCxnSpPr/>
            <p:nvPr/>
          </p:nvCxnSpPr>
          <p:spPr>
            <a:xfrm flipH="1" flipV="1">
              <a:off x="2198886" y="27653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接點 9"/>
            <p:cNvCxnSpPr/>
            <p:nvPr/>
          </p:nvCxnSpPr>
          <p:spPr>
            <a:xfrm flipH="1">
              <a:off x="2252921" y="29437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橢圓 10"/>
            <p:cNvSpPr/>
            <p:nvPr/>
          </p:nvSpPr>
          <p:spPr>
            <a:xfrm>
              <a:off x="2525795" y="1833302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橢圓 11"/>
            <p:cNvSpPr/>
            <p:nvPr/>
          </p:nvSpPr>
          <p:spPr>
            <a:xfrm>
              <a:off x="2525795" y="28707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橢圓 12"/>
            <p:cNvSpPr/>
            <p:nvPr/>
          </p:nvSpPr>
          <p:spPr>
            <a:xfrm>
              <a:off x="2131342" y="30004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橢圓 13"/>
            <p:cNvSpPr/>
            <p:nvPr/>
          </p:nvSpPr>
          <p:spPr>
            <a:xfrm>
              <a:off x="2131342" y="27194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5" name="橢圓 14"/>
            <p:cNvSpPr/>
            <p:nvPr/>
          </p:nvSpPr>
          <p:spPr>
            <a:xfrm>
              <a:off x="2120536" y="193822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橢圓 15"/>
            <p:cNvSpPr/>
            <p:nvPr/>
          </p:nvSpPr>
          <p:spPr>
            <a:xfrm>
              <a:off x="2088115" y="172298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8" name="橢圓 107"/>
            <p:cNvSpPr/>
            <p:nvPr/>
          </p:nvSpPr>
          <p:spPr>
            <a:xfrm>
              <a:off x="1877380" y="2745298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7" name="手繪多邊形 16"/>
          <p:cNvSpPr/>
          <p:nvPr/>
        </p:nvSpPr>
        <p:spPr>
          <a:xfrm>
            <a:off x="1356504" y="1062681"/>
            <a:ext cx="1139561" cy="1460683"/>
          </a:xfrm>
          <a:custGeom>
            <a:avLst/>
            <a:gdLst>
              <a:gd name="connsiteX0" fmla="*/ 1090134 w 1139561"/>
              <a:gd name="connsiteY0" fmla="*/ 0 h 1460683"/>
              <a:gd name="connsiteX1" fmla="*/ 151021 w 1139561"/>
              <a:gd name="connsiteY1" fmla="*/ 407773 h 1460683"/>
              <a:gd name="connsiteX2" fmla="*/ 101594 w 1139561"/>
              <a:gd name="connsiteY2" fmla="*/ 1359243 h 1460683"/>
              <a:gd name="connsiteX3" fmla="*/ 1139561 w 1139561"/>
              <a:gd name="connsiteY3" fmla="*/ 1433384 h 1460683"/>
              <a:gd name="connsiteX4" fmla="*/ 1139561 w 1139561"/>
              <a:gd name="connsiteY4" fmla="*/ 1433384 h 1460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9561" h="1460683">
                <a:moveTo>
                  <a:pt x="1090134" y="0"/>
                </a:moveTo>
                <a:cubicBezTo>
                  <a:pt x="702956" y="90616"/>
                  <a:pt x="315778" y="181233"/>
                  <a:pt x="151021" y="407773"/>
                </a:cubicBezTo>
                <a:cubicBezTo>
                  <a:pt x="-13736" y="634313"/>
                  <a:pt x="-63163" y="1188308"/>
                  <a:pt x="101594" y="1359243"/>
                </a:cubicBezTo>
                <a:cubicBezTo>
                  <a:pt x="266351" y="1530178"/>
                  <a:pt x="1139561" y="1433384"/>
                  <a:pt x="1139561" y="1433384"/>
                </a:cubicBezTo>
                <a:lnTo>
                  <a:pt x="1139561" y="143338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8" name="群組 17"/>
          <p:cNvGrpSpPr/>
          <p:nvPr/>
        </p:nvGrpSpPr>
        <p:grpSpPr>
          <a:xfrm>
            <a:off x="3400356" y="877330"/>
            <a:ext cx="2444398" cy="2280932"/>
            <a:chOff x="923669" y="1636076"/>
            <a:chExt cx="1737213" cy="1621039"/>
          </a:xfrm>
        </p:grpSpPr>
        <p:sp>
          <p:nvSpPr>
            <p:cNvPr id="19" name="矩形 18"/>
            <p:cNvSpPr/>
            <p:nvPr/>
          </p:nvSpPr>
          <p:spPr>
            <a:xfrm>
              <a:off x="923669" y="16360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20" name="直線接點 19"/>
            <p:cNvCxnSpPr/>
            <p:nvPr/>
          </p:nvCxnSpPr>
          <p:spPr>
            <a:xfrm flipH="1">
              <a:off x="2582532" y="19008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/>
            <p:cNvCxnSpPr/>
            <p:nvPr/>
          </p:nvCxnSpPr>
          <p:spPr>
            <a:xfrm flipH="1" flipV="1">
              <a:off x="2155659" y="1803583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接點 21"/>
            <p:cNvCxnSpPr/>
            <p:nvPr/>
          </p:nvCxnSpPr>
          <p:spPr>
            <a:xfrm flipH="1">
              <a:off x="2198886" y="19008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接點 22"/>
            <p:cNvCxnSpPr/>
            <p:nvPr/>
          </p:nvCxnSpPr>
          <p:spPr>
            <a:xfrm flipH="1" flipV="1">
              <a:off x="2198886" y="27653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接點 23"/>
            <p:cNvCxnSpPr/>
            <p:nvPr/>
          </p:nvCxnSpPr>
          <p:spPr>
            <a:xfrm flipH="1">
              <a:off x="2252921" y="29437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橢圓 24"/>
            <p:cNvSpPr/>
            <p:nvPr/>
          </p:nvSpPr>
          <p:spPr>
            <a:xfrm>
              <a:off x="2525795" y="1833302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橢圓 25"/>
            <p:cNvSpPr/>
            <p:nvPr/>
          </p:nvSpPr>
          <p:spPr>
            <a:xfrm>
              <a:off x="2525795" y="28707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橢圓 26"/>
            <p:cNvSpPr/>
            <p:nvPr/>
          </p:nvSpPr>
          <p:spPr>
            <a:xfrm>
              <a:off x="2131342" y="30004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橢圓 27"/>
            <p:cNvSpPr/>
            <p:nvPr/>
          </p:nvSpPr>
          <p:spPr>
            <a:xfrm>
              <a:off x="2131342" y="27194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9" name="橢圓 28"/>
            <p:cNvSpPr/>
            <p:nvPr/>
          </p:nvSpPr>
          <p:spPr>
            <a:xfrm>
              <a:off x="2120536" y="193822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30" name="橢圓 29"/>
            <p:cNvSpPr/>
            <p:nvPr/>
          </p:nvSpPr>
          <p:spPr>
            <a:xfrm>
              <a:off x="2088115" y="172298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9" name="橢圓 108"/>
            <p:cNvSpPr/>
            <p:nvPr/>
          </p:nvSpPr>
          <p:spPr>
            <a:xfrm>
              <a:off x="1770956" y="302036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sp>
        <p:nvSpPr>
          <p:cNvPr id="31" name="手繪多邊形 30"/>
          <p:cNvSpPr/>
          <p:nvPr/>
        </p:nvSpPr>
        <p:spPr>
          <a:xfrm>
            <a:off x="4006185" y="1062681"/>
            <a:ext cx="1139561" cy="1829470"/>
          </a:xfrm>
          <a:custGeom>
            <a:avLst/>
            <a:gdLst>
              <a:gd name="connsiteX0" fmla="*/ 1090134 w 1139561"/>
              <a:gd name="connsiteY0" fmla="*/ 0 h 1460683"/>
              <a:gd name="connsiteX1" fmla="*/ 151021 w 1139561"/>
              <a:gd name="connsiteY1" fmla="*/ 407773 h 1460683"/>
              <a:gd name="connsiteX2" fmla="*/ 101594 w 1139561"/>
              <a:gd name="connsiteY2" fmla="*/ 1359243 h 1460683"/>
              <a:gd name="connsiteX3" fmla="*/ 1139561 w 1139561"/>
              <a:gd name="connsiteY3" fmla="*/ 1433384 h 1460683"/>
              <a:gd name="connsiteX4" fmla="*/ 1139561 w 1139561"/>
              <a:gd name="connsiteY4" fmla="*/ 1433384 h 1460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9561" h="1460683">
                <a:moveTo>
                  <a:pt x="1090134" y="0"/>
                </a:moveTo>
                <a:cubicBezTo>
                  <a:pt x="702956" y="90616"/>
                  <a:pt x="315778" y="181233"/>
                  <a:pt x="151021" y="407773"/>
                </a:cubicBezTo>
                <a:cubicBezTo>
                  <a:pt x="-13736" y="634313"/>
                  <a:pt x="-63163" y="1188308"/>
                  <a:pt x="101594" y="1359243"/>
                </a:cubicBezTo>
                <a:cubicBezTo>
                  <a:pt x="266351" y="1530178"/>
                  <a:pt x="1139561" y="1433384"/>
                  <a:pt x="1139561" y="1433384"/>
                </a:cubicBezTo>
                <a:lnTo>
                  <a:pt x="1139561" y="143338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32" name="群組 31"/>
          <p:cNvGrpSpPr/>
          <p:nvPr/>
        </p:nvGrpSpPr>
        <p:grpSpPr>
          <a:xfrm>
            <a:off x="6050037" y="877330"/>
            <a:ext cx="2444398" cy="2280932"/>
            <a:chOff x="923669" y="1636076"/>
            <a:chExt cx="1737213" cy="1621039"/>
          </a:xfrm>
        </p:grpSpPr>
        <p:sp>
          <p:nvSpPr>
            <p:cNvPr id="33" name="矩形 32"/>
            <p:cNvSpPr/>
            <p:nvPr/>
          </p:nvSpPr>
          <p:spPr>
            <a:xfrm>
              <a:off x="923669" y="16360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34" name="直線接點 33"/>
            <p:cNvCxnSpPr/>
            <p:nvPr/>
          </p:nvCxnSpPr>
          <p:spPr>
            <a:xfrm flipH="1">
              <a:off x="2582532" y="19008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接點 34"/>
            <p:cNvCxnSpPr/>
            <p:nvPr/>
          </p:nvCxnSpPr>
          <p:spPr>
            <a:xfrm flipH="1" flipV="1">
              <a:off x="2155659" y="1803583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接點 35"/>
            <p:cNvCxnSpPr/>
            <p:nvPr/>
          </p:nvCxnSpPr>
          <p:spPr>
            <a:xfrm flipH="1">
              <a:off x="2198886" y="19008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接點 36"/>
            <p:cNvCxnSpPr/>
            <p:nvPr/>
          </p:nvCxnSpPr>
          <p:spPr>
            <a:xfrm flipH="1" flipV="1">
              <a:off x="2198886" y="27653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接點 37"/>
            <p:cNvCxnSpPr/>
            <p:nvPr/>
          </p:nvCxnSpPr>
          <p:spPr>
            <a:xfrm flipH="1">
              <a:off x="2252921" y="29437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橢圓 38"/>
            <p:cNvSpPr/>
            <p:nvPr/>
          </p:nvSpPr>
          <p:spPr>
            <a:xfrm>
              <a:off x="2525795" y="1833302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0" name="橢圓 39"/>
            <p:cNvSpPr/>
            <p:nvPr/>
          </p:nvSpPr>
          <p:spPr>
            <a:xfrm>
              <a:off x="2525795" y="28707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1" name="橢圓 40"/>
            <p:cNvSpPr/>
            <p:nvPr/>
          </p:nvSpPr>
          <p:spPr>
            <a:xfrm>
              <a:off x="2131342" y="30004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2" name="橢圓 41"/>
            <p:cNvSpPr/>
            <p:nvPr/>
          </p:nvSpPr>
          <p:spPr>
            <a:xfrm>
              <a:off x="2131342" y="27194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3" name="橢圓 42"/>
            <p:cNvSpPr/>
            <p:nvPr/>
          </p:nvSpPr>
          <p:spPr>
            <a:xfrm>
              <a:off x="2120536" y="193822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4" name="橢圓 43"/>
            <p:cNvSpPr/>
            <p:nvPr/>
          </p:nvSpPr>
          <p:spPr>
            <a:xfrm>
              <a:off x="2088115" y="172298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10" name="橢圓 109"/>
            <p:cNvSpPr/>
            <p:nvPr/>
          </p:nvSpPr>
          <p:spPr>
            <a:xfrm>
              <a:off x="1772304" y="302571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sp>
        <p:nvSpPr>
          <p:cNvPr id="45" name="手繪多邊形 44"/>
          <p:cNvSpPr/>
          <p:nvPr/>
        </p:nvSpPr>
        <p:spPr>
          <a:xfrm>
            <a:off x="6657289" y="1509131"/>
            <a:ext cx="1139561" cy="1460683"/>
          </a:xfrm>
          <a:custGeom>
            <a:avLst/>
            <a:gdLst>
              <a:gd name="connsiteX0" fmla="*/ 1090134 w 1139561"/>
              <a:gd name="connsiteY0" fmla="*/ 0 h 1460683"/>
              <a:gd name="connsiteX1" fmla="*/ 151021 w 1139561"/>
              <a:gd name="connsiteY1" fmla="*/ 407773 h 1460683"/>
              <a:gd name="connsiteX2" fmla="*/ 101594 w 1139561"/>
              <a:gd name="connsiteY2" fmla="*/ 1359243 h 1460683"/>
              <a:gd name="connsiteX3" fmla="*/ 1139561 w 1139561"/>
              <a:gd name="connsiteY3" fmla="*/ 1433384 h 1460683"/>
              <a:gd name="connsiteX4" fmla="*/ 1139561 w 1139561"/>
              <a:gd name="connsiteY4" fmla="*/ 1433384 h 1460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9561" h="1460683">
                <a:moveTo>
                  <a:pt x="1090134" y="0"/>
                </a:moveTo>
                <a:cubicBezTo>
                  <a:pt x="702956" y="90616"/>
                  <a:pt x="315778" y="181233"/>
                  <a:pt x="151021" y="407773"/>
                </a:cubicBezTo>
                <a:cubicBezTo>
                  <a:pt x="-13736" y="634313"/>
                  <a:pt x="-63163" y="1188308"/>
                  <a:pt x="101594" y="1359243"/>
                </a:cubicBezTo>
                <a:cubicBezTo>
                  <a:pt x="266351" y="1530178"/>
                  <a:pt x="1139561" y="1433384"/>
                  <a:pt x="1139561" y="1433384"/>
                </a:cubicBezTo>
                <a:lnTo>
                  <a:pt x="1139561" y="143338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46" name="群組 45"/>
          <p:cNvGrpSpPr/>
          <p:nvPr/>
        </p:nvGrpSpPr>
        <p:grpSpPr>
          <a:xfrm>
            <a:off x="8699718" y="877330"/>
            <a:ext cx="2444398" cy="2280932"/>
            <a:chOff x="923669" y="1636076"/>
            <a:chExt cx="1737213" cy="1621039"/>
          </a:xfrm>
        </p:grpSpPr>
        <p:sp>
          <p:nvSpPr>
            <p:cNvPr id="47" name="矩形 46"/>
            <p:cNvSpPr/>
            <p:nvPr/>
          </p:nvSpPr>
          <p:spPr>
            <a:xfrm>
              <a:off x="923669" y="16360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8" name="直線接點 47"/>
            <p:cNvCxnSpPr/>
            <p:nvPr/>
          </p:nvCxnSpPr>
          <p:spPr>
            <a:xfrm flipH="1">
              <a:off x="2582532" y="19008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接點 48"/>
            <p:cNvCxnSpPr/>
            <p:nvPr/>
          </p:nvCxnSpPr>
          <p:spPr>
            <a:xfrm flipH="1" flipV="1">
              <a:off x="2155659" y="1803583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接點 49"/>
            <p:cNvCxnSpPr/>
            <p:nvPr/>
          </p:nvCxnSpPr>
          <p:spPr>
            <a:xfrm flipH="1">
              <a:off x="2198886" y="19008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接點 50"/>
            <p:cNvCxnSpPr/>
            <p:nvPr/>
          </p:nvCxnSpPr>
          <p:spPr>
            <a:xfrm flipH="1" flipV="1">
              <a:off x="2198886" y="27653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接點 51"/>
            <p:cNvCxnSpPr/>
            <p:nvPr/>
          </p:nvCxnSpPr>
          <p:spPr>
            <a:xfrm flipH="1">
              <a:off x="2252921" y="29437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橢圓 52"/>
            <p:cNvSpPr/>
            <p:nvPr/>
          </p:nvSpPr>
          <p:spPr>
            <a:xfrm>
              <a:off x="2525795" y="1833302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4" name="橢圓 53"/>
            <p:cNvSpPr/>
            <p:nvPr/>
          </p:nvSpPr>
          <p:spPr>
            <a:xfrm>
              <a:off x="2525795" y="28707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5" name="橢圓 54"/>
            <p:cNvSpPr/>
            <p:nvPr/>
          </p:nvSpPr>
          <p:spPr>
            <a:xfrm>
              <a:off x="2131342" y="30004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6" name="橢圓 55"/>
            <p:cNvSpPr/>
            <p:nvPr/>
          </p:nvSpPr>
          <p:spPr>
            <a:xfrm>
              <a:off x="2131342" y="27194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57" name="橢圓 56"/>
            <p:cNvSpPr/>
            <p:nvPr/>
          </p:nvSpPr>
          <p:spPr>
            <a:xfrm>
              <a:off x="2120536" y="193822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8" name="橢圓 57"/>
            <p:cNvSpPr/>
            <p:nvPr/>
          </p:nvSpPr>
          <p:spPr>
            <a:xfrm>
              <a:off x="2088115" y="172298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11" name="橢圓 110"/>
            <p:cNvSpPr/>
            <p:nvPr/>
          </p:nvSpPr>
          <p:spPr>
            <a:xfrm>
              <a:off x="1793337" y="2735917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sp>
        <p:nvSpPr>
          <p:cNvPr id="59" name="手繪多邊形 58"/>
          <p:cNvSpPr/>
          <p:nvPr/>
        </p:nvSpPr>
        <p:spPr>
          <a:xfrm>
            <a:off x="9305547" y="1394971"/>
            <a:ext cx="1139561" cy="1138163"/>
          </a:xfrm>
          <a:custGeom>
            <a:avLst/>
            <a:gdLst>
              <a:gd name="connsiteX0" fmla="*/ 1090134 w 1139561"/>
              <a:gd name="connsiteY0" fmla="*/ 0 h 1460683"/>
              <a:gd name="connsiteX1" fmla="*/ 151021 w 1139561"/>
              <a:gd name="connsiteY1" fmla="*/ 407773 h 1460683"/>
              <a:gd name="connsiteX2" fmla="*/ 101594 w 1139561"/>
              <a:gd name="connsiteY2" fmla="*/ 1359243 h 1460683"/>
              <a:gd name="connsiteX3" fmla="*/ 1139561 w 1139561"/>
              <a:gd name="connsiteY3" fmla="*/ 1433384 h 1460683"/>
              <a:gd name="connsiteX4" fmla="*/ 1139561 w 1139561"/>
              <a:gd name="connsiteY4" fmla="*/ 1433384 h 1460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9561" h="1460683">
                <a:moveTo>
                  <a:pt x="1090134" y="0"/>
                </a:moveTo>
                <a:cubicBezTo>
                  <a:pt x="702956" y="90616"/>
                  <a:pt x="315778" y="181233"/>
                  <a:pt x="151021" y="407773"/>
                </a:cubicBezTo>
                <a:cubicBezTo>
                  <a:pt x="-13736" y="634313"/>
                  <a:pt x="-63163" y="1188308"/>
                  <a:pt x="101594" y="1359243"/>
                </a:cubicBezTo>
                <a:cubicBezTo>
                  <a:pt x="266351" y="1530178"/>
                  <a:pt x="1139561" y="1433384"/>
                  <a:pt x="1139561" y="1433384"/>
                </a:cubicBezTo>
                <a:lnTo>
                  <a:pt x="1139561" y="143338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60" name="群組 59"/>
          <p:cNvGrpSpPr/>
          <p:nvPr/>
        </p:nvGrpSpPr>
        <p:grpSpPr>
          <a:xfrm>
            <a:off x="1494017" y="3879017"/>
            <a:ext cx="2444398" cy="2280932"/>
            <a:chOff x="923669" y="1636076"/>
            <a:chExt cx="1737213" cy="1621039"/>
          </a:xfrm>
        </p:grpSpPr>
        <p:sp>
          <p:nvSpPr>
            <p:cNvPr id="61" name="矩形 60"/>
            <p:cNvSpPr/>
            <p:nvPr/>
          </p:nvSpPr>
          <p:spPr>
            <a:xfrm>
              <a:off x="923669" y="16360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2" name="直線接點 61"/>
            <p:cNvCxnSpPr/>
            <p:nvPr/>
          </p:nvCxnSpPr>
          <p:spPr>
            <a:xfrm flipH="1">
              <a:off x="2582532" y="19008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接點 62"/>
            <p:cNvCxnSpPr/>
            <p:nvPr/>
          </p:nvCxnSpPr>
          <p:spPr>
            <a:xfrm flipH="1" flipV="1">
              <a:off x="2155659" y="1803583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接點 63"/>
            <p:cNvCxnSpPr/>
            <p:nvPr/>
          </p:nvCxnSpPr>
          <p:spPr>
            <a:xfrm flipH="1">
              <a:off x="2198886" y="19008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接點 64"/>
            <p:cNvCxnSpPr/>
            <p:nvPr/>
          </p:nvCxnSpPr>
          <p:spPr>
            <a:xfrm flipH="1" flipV="1">
              <a:off x="2198886" y="27653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接點 65"/>
            <p:cNvCxnSpPr/>
            <p:nvPr/>
          </p:nvCxnSpPr>
          <p:spPr>
            <a:xfrm flipH="1">
              <a:off x="2252921" y="29437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橢圓 66"/>
            <p:cNvSpPr/>
            <p:nvPr/>
          </p:nvSpPr>
          <p:spPr>
            <a:xfrm>
              <a:off x="2525795" y="1833302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8" name="橢圓 67"/>
            <p:cNvSpPr/>
            <p:nvPr/>
          </p:nvSpPr>
          <p:spPr>
            <a:xfrm>
              <a:off x="2525795" y="28707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9" name="橢圓 68"/>
            <p:cNvSpPr/>
            <p:nvPr/>
          </p:nvSpPr>
          <p:spPr>
            <a:xfrm>
              <a:off x="2131342" y="30004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0" name="橢圓 69"/>
            <p:cNvSpPr/>
            <p:nvPr/>
          </p:nvSpPr>
          <p:spPr>
            <a:xfrm>
              <a:off x="2131342" y="27194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71" name="橢圓 70"/>
            <p:cNvSpPr/>
            <p:nvPr/>
          </p:nvSpPr>
          <p:spPr>
            <a:xfrm>
              <a:off x="2120536" y="193822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72" name="橢圓 71"/>
            <p:cNvSpPr/>
            <p:nvPr/>
          </p:nvSpPr>
          <p:spPr>
            <a:xfrm>
              <a:off x="2088115" y="172298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2" name="橢圓 111"/>
            <p:cNvSpPr/>
            <p:nvPr/>
          </p:nvSpPr>
          <p:spPr>
            <a:xfrm>
              <a:off x="1841405" y="2734148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sp>
        <p:nvSpPr>
          <p:cNvPr id="73" name="手繪多邊形 72"/>
          <p:cNvSpPr/>
          <p:nvPr/>
        </p:nvSpPr>
        <p:spPr>
          <a:xfrm>
            <a:off x="2099846" y="4064368"/>
            <a:ext cx="1139561" cy="1460683"/>
          </a:xfrm>
          <a:custGeom>
            <a:avLst/>
            <a:gdLst>
              <a:gd name="connsiteX0" fmla="*/ 1090134 w 1139561"/>
              <a:gd name="connsiteY0" fmla="*/ 0 h 1460683"/>
              <a:gd name="connsiteX1" fmla="*/ 151021 w 1139561"/>
              <a:gd name="connsiteY1" fmla="*/ 407773 h 1460683"/>
              <a:gd name="connsiteX2" fmla="*/ 101594 w 1139561"/>
              <a:gd name="connsiteY2" fmla="*/ 1359243 h 1460683"/>
              <a:gd name="connsiteX3" fmla="*/ 1139561 w 1139561"/>
              <a:gd name="connsiteY3" fmla="*/ 1433384 h 1460683"/>
              <a:gd name="connsiteX4" fmla="*/ 1139561 w 1139561"/>
              <a:gd name="connsiteY4" fmla="*/ 1433384 h 1460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9561" h="1460683">
                <a:moveTo>
                  <a:pt x="1090134" y="0"/>
                </a:moveTo>
                <a:cubicBezTo>
                  <a:pt x="702956" y="90616"/>
                  <a:pt x="315778" y="181233"/>
                  <a:pt x="151021" y="407773"/>
                </a:cubicBezTo>
                <a:cubicBezTo>
                  <a:pt x="-13736" y="634313"/>
                  <a:pt x="-63163" y="1188308"/>
                  <a:pt x="101594" y="1359243"/>
                </a:cubicBezTo>
                <a:cubicBezTo>
                  <a:pt x="266351" y="1530178"/>
                  <a:pt x="1139561" y="1433384"/>
                  <a:pt x="1139561" y="1433384"/>
                </a:cubicBezTo>
                <a:lnTo>
                  <a:pt x="1139561" y="143338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74" name="群組 73"/>
          <p:cNvGrpSpPr/>
          <p:nvPr/>
        </p:nvGrpSpPr>
        <p:grpSpPr>
          <a:xfrm>
            <a:off x="4143698" y="3879017"/>
            <a:ext cx="2444398" cy="2280932"/>
            <a:chOff x="923669" y="1636076"/>
            <a:chExt cx="1737213" cy="1621039"/>
          </a:xfrm>
        </p:grpSpPr>
        <p:sp>
          <p:nvSpPr>
            <p:cNvPr id="75" name="矩形 74"/>
            <p:cNvSpPr/>
            <p:nvPr/>
          </p:nvSpPr>
          <p:spPr>
            <a:xfrm>
              <a:off x="923669" y="16360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76" name="直線接點 75"/>
            <p:cNvCxnSpPr/>
            <p:nvPr/>
          </p:nvCxnSpPr>
          <p:spPr>
            <a:xfrm flipH="1">
              <a:off x="2582532" y="19008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接點 76"/>
            <p:cNvCxnSpPr/>
            <p:nvPr/>
          </p:nvCxnSpPr>
          <p:spPr>
            <a:xfrm flipH="1" flipV="1">
              <a:off x="2155659" y="1803583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接點 77"/>
            <p:cNvCxnSpPr/>
            <p:nvPr/>
          </p:nvCxnSpPr>
          <p:spPr>
            <a:xfrm flipH="1">
              <a:off x="2198886" y="19008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接點 78"/>
            <p:cNvCxnSpPr/>
            <p:nvPr/>
          </p:nvCxnSpPr>
          <p:spPr>
            <a:xfrm flipH="1" flipV="1">
              <a:off x="2198886" y="27653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接點 79"/>
            <p:cNvCxnSpPr/>
            <p:nvPr/>
          </p:nvCxnSpPr>
          <p:spPr>
            <a:xfrm flipH="1">
              <a:off x="2252921" y="29437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橢圓 80"/>
            <p:cNvSpPr/>
            <p:nvPr/>
          </p:nvSpPr>
          <p:spPr>
            <a:xfrm>
              <a:off x="2525795" y="1833302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2" name="橢圓 81"/>
            <p:cNvSpPr/>
            <p:nvPr/>
          </p:nvSpPr>
          <p:spPr>
            <a:xfrm>
              <a:off x="2525795" y="28707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3" name="橢圓 82"/>
            <p:cNvSpPr/>
            <p:nvPr/>
          </p:nvSpPr>
          <p:spPr>
            <a:xfrm>
              <a:off x="2131342" y="30004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4" name="橢圓 83"/>
            <p:cNvSpPr/>
            <p:nvPr/>
          </p:nvSpPr>
          <p:spPr>
            <a:xfrm>
              <a:off x="2131342" y="27194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85" name="橢圓 84"/>
            <p:cNvSpPr/>
            <p:nvPr/>
          </p:nvSpPr>
          <p:spPr>
            <a:xfrm>
              <a:off x="2120536" y="193822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86" name="橢圓 85"/>
            <p:cNvSpPr/>
            <p:nvPr/>
          </p:nvSpPr>
          <p:spPr>
            <a:xfrm>
              <a:off x="2088115" y="172298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3" name="橢圓 112"/>
            <p:cNvSpPr/>
            <p:nvPr/>
          </p:nvSpPr>
          <p:spPr>
            <a:xfrm>
              <a:off x="1816504" y="265192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sp>
        <p:nvSpPr>
          <p:cNvPr id="87" name="手繪多邊形 86"/>
          <p:cNvSpPr/>
          <p:nvPr/>
        </p:nvSpPr>
        <p:spPr>
          <a:xfrm>
            <a:off x="4749527" y="4064368"/>
            <a:ext cx="1139561" cy="1829470"/>
          </a:xfrm>
          <a:custGeom>
            <a:avLst/>
            <a:gdLst>
              <a:gd name="connsiteX0" fmla="*/ 1090134 w 1139561"/>
              <a:gd name="connsiteY0" fmla="*/ 0 h 1460683"/>
              <a:gd name="connsiteX1" fmla="*/ 151021 w 1139561"/>
              <a:gd name="connsiteY1" fmla="*/ 407773 h 1460683"/>
              <a:gd name="connsiteX2" fmla="*/ 101594 w 1139561"/>
              <a:gd name="connsiteY2" fmla="*/ 1359243 h 1460683"/>
              <a:gd name="connsiteX3" fmla="*/ 1139561 w 1139561"/>
              <a:gd name="connsiteY3" fmla="*/ 1433384 h 1460683"/>
              <a:gd name="connsiteX4" fmla="*/ 1139561 w 1139561"/>
              <a:gd name="connsiteY4" fmla="*/ 1433384 h 1460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9561" h="1460683">
                <a:moveTo>
                  <a:pt x="1090134" y="0"/>
                </a:moveTo>
                <a:cubicBezTo>
                  <a:pt x="702956" y="90616"/>
                  <a:pt x="315778" y="181233"/>
                  <a:pt x="151021" y="407773"/>
                </a:cubicBezTo>
                <a:cubicBezTo>
                  <a:pt x="-13736" y="634313"/>
                  <a:pt x="-63163" y="1188308"/>
                  <a:pt x="101594" y="1359243"/>
                </a:cubicBezTo>
                <a:cubicBezTo>
                  <a:pt x="266351" y="1530178"/>
                  <a:pt x="1139561" y="1433384"/>
                  <a:pt x="1139561" y="1433384"/>
                </a:cubicBezTo>
                <a:lnTo>
                  <a:pt x="1139561" y="143338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88" name="群組 87"/>
          <p:cNvGrpSpPr/>
          <p:nvPr/>
        </p:nvGrpSpPr>
        <p:grpSpPr>
          <a:xfrm>
            <a:off x="6793379" y="3879017"/>
            <a:ext cx="2444398" cy="2280932"/>
            <a:chOff x="923669" y="1636076"/>
            <a:chExt cx="1737213" cy="1621039"/>
          </a:xfrm>
        </p:grpSpPr>
        <p:sp>
          <p:nvSpPr>
            <p:cNvPr id="89" name="矩形 88"/>
            <p:cNvSpPr/>
            <p:nvPr/>
          </p:nvSpPr>
          <p:spPr>
            <a:xfrm>
              <a:off x="923669" y="1636076"/>
              <a:ext cx="1512970" cy="162103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90" name="直線接點 89"/>
            <p:cNvCxnSpPr/>
            <p:nvPr/>
          </p:nvCxnSpPr>
          <p:spPr>
            <a:xfrm flipH="1">
              <a:off x="2582532" y="1900845"/>
              <a:ext cx="10807" cy="10428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線接點 90"/>
            <p:cNvCxnSpPr/>
            <p:nvPr/>
          </p:nvCxnSpPr>
          <p:spPr>
            <a:xfrm flipH="1" flipV="1">
              <a:off x="2155659" y="1803583"/>
              <a:ext cx="426873" cy="97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線接點 91"/>
            <p:cNvCxnSpPr/>
            <p:nvPr/>
          </p:nvCxnSpPr>
          <p:spPr>
            <a:xfrm flipH="1">
              <a:off x="2198886" y="1900845"/>
              <a:ext cx="383646" cy="1350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線接點 92"/>
            <p:cNvCxnSpPr/>
            <p:nvPr/>
          </p:nvCxnSpPr>
          <p:spPr>
            <a:xfrm flipH="1" flipV="1">
              <a:off x="2198886" y="2765399"/>
              <a:ext cx="383646" cy="1783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線接點 93"/>
            <p:cNvCxnSpPr/>
            <p:nvPr/>
          </p:nvCxnSpPr>
          <p:spPr>
            <a:xfrm flipH="1">
              <a:off x="2252921" y="2943713"/>
              <a:ext cx="329611" cy="1242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橢圓 94"/>
            <p:cNvSpPr/>
            <p:nvPr/>
          </p:nvSpPr>
          <p:spPr>
            <a:xfrm>
              <a:off x="2525795" y="1833302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6" name="橢圓 95"/>
            <p:cNvSpPr/>
            <p:nvPr/>
          </p:nvSpPr>
          <p:spPr>
            <a:xfrm>
              <a:off x="2525795" y="2870766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7" name="橢圓 96"/>
            <p:cNvSpPr/>
            <p:nvPr/>
          </p:nvSpPr>
          <p:spPr>
            <a:xfrm>
              <a:off x="2131342" y="3000449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8" name="橢圓 97"/>
            <p:cNvSpPr/>
            <p:nvPr/>
          </p:nvSpPr>
          <p:spPr>
            <a:xfrm>
              <a:off x="2131342" y="2719470"/>
              <a:ext cx="135087" cy="135087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99" name="橢圓 98"/>
            <p:cNvSpPr/>
            <p:nvPr/>
          </p:nvSpPr>
          <p:spPr>
            <a:xfrm>
              <a:off x="2120536" y="1938220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00" name="橢圓 99"/>
            <p:cNvSpPr/>
            <p:nvPr/>
          </p:nvSpPr>
          <p:spPr>
            <a:xfrm>
              <a:off x="2088115" y="1722981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4" name="橢圓 113"/>
            <p:cNvSpPr/>
            <p:nvPr/>
          </p:nvSpPr>
          <p:spPr>
            <a:xfrm>
              <a:off x="1796690" y="2787012"/>
              <a:ext cx="135087" cy="135087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sp>
        <p:nvSpPr>
          <p:cNvPr id="101" name="手繪多邊形 100"/>
          <p:cNvSpPr/>
          <p:nvPr/>
        </p:nvSpPr>
        <p:spPr>
          <a:xfrm>
            <a:off x="7400631" y="5568537"/>
            <a:ext cx="1139561" cy="402964"/>
          </a:xfrm>
          <a:custGeom>
            <a:avLst/>
            <a:gdLst>
              <a:gd name="connsiteX0" fmla="*/ 1090134 w 1139561"/>
              <a:gd name="connsiteY0" fmla="*/ 0 h 1460683"/>
              <a:gd name="connsiteX1" fmla="*/ 151021 w 1139561"/>
              <a:gd name="connsiteY1" fmla="*/ 407773 h 1460683"/>
              <a:gd name="connsiteX2" fmla="*/ 101594 w 1139561"/>
              <a:gd name="connsiteY2" fmla="*/ 1359243 h 1460683"/>
              <a:gd name="connsiteX3" fmla="*/ 1139561 w 1139561"/>
              <a:gd name="connsiteY3" fmla="*/ 1433384 h 1460683"/>
              <a:gd name="connsiteX4" fmla="*/ 1139561 w 1139561"/>
              <a:gd name="connsiteY4" fmla="*/ 1433384 h 1460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9561" h="1460683">
                <a:moveTo>
                  <a:pt x="1090134" y="0"/>
                </a:moveTo>
                <a:cubicBezTo>
                  <a:pt x="702956" y="90616"/>
                  <a:pt x="315778" y="181233"/>
                  <a:pt x="151021" y="407773"/>
                </a:cubicBezTo>
                <a:cubicBezTo>
                  <a:pt x="-13736" y="634313"/>
                  <a:pt x="-63163" y="1188308"/>
                  <a:pt x="101594" y="1359243"/>
                </a:cubicBezTo>
                <a:cubicBezTo>
                  <a:pt x="266351" y="1530178"/>
                  <a:pt x="1139561" y="1433384"/>
                  <a:pt x="1139561" y="1433384"/>
                </a:cubicBezTo>
                <a:lnTo>
                  <a:pt x="1139561" y="143338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2" name="手繪多邊形 101"/>
          <p:cNvSpPr/>
          <p:nvPr/>
        </p:nvSpPr>
        <p:spPr>
          <a:xfrm>
            <a:off x="2242985" y="4485503"/>
            <a:ext cx="1043912" cy="1535277"/>
          </a:xfrm>
          <a:custGeom>
            <a:avLst/>
            <a:gdLst>
              <a:gd name="connsiteX0" fmla="*/ 1043912 w 1043912"/>
              <a:gd name="connsiteY0" fmla="*/ 0 h 1535277"/>
              <a:gd name="connsiteX1" fmla="*/ 18301 w 1043912"/>
              <a:gd name="connsiteY1" fmla="*/ 420129 h 1535277"/>
              <a:gd name="connsiteX2" fmla="*/ 426074 w 1043912"/>
              <a:gd name="connsiteY2" fmla="*/ 1482811 h 1535277"/>
              <a:gd name="connsiteX3" fmla="*/ 932701 w 1043912"/>
              <a:gd name="connsiteY3" fmla="*/ 1383956 h 1535277"/>
              <a:gd name="connsiteX4" fmla="*/ 932701 w 1043912"/>
              <a:gd name="connsiteY4" fmla="*/ 1383956 h 1535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3912" h="1535277">
                <a:moveTo>
                  <a:pt x="1043912" y="0"/>
                </a:moveTo>
                <a:cubicBezTo>
                  <a:pt x="582593" y="86497"/>
                  <a:pt x="121274" y="172994"/>
                  <a:pt x="18301" y="420129"/>
                </a:cubicBezTo>
                <a:cubicBezTo>
                  <a:pt x="-84672" y="667264"/>
                  <a:pt x="273674" y="1322173"/>
                  <a:pt x="426074" y="1482811"/>
                </a:cubicBezTo>
                <a:cubicBezTo>
                  <a:pt x="578474" y="1643449"/>
                  <a:pt x="932701" y="1383956"/>
                  <a:pt x="932701" y="1383956"/>
                </a:cubicBezTo>
                <a:lnTo>
                  <a:pt x="932701" y="138395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3" name="手繪多邊形 102"/>
          <p:cNvSpPr/>
          <p:nvPr/>
        </p:nvSpPr>
        <p:spPr>
          <a:xfrm>
            <a:off x="5105032" y="4411362"/>
            <a:ext cx="887995" cy="1114447"/>
          </a:xfrm>
          <a:custGeom>
            <a:avLst/>
            <a:gdLst>
              <a:gd name="connsiteX0" fmla="*/ 887995 w 887995"/>
              <a:gd name="connsiteY0" fmla="*/ 0 h 1114447"/>
              <a:gd name="connsiteX1" fmla="*/ 10665 w 887995"/>
              <a:gd name="connsiteY1" fmla="*/ 444843 h 1114447"/>
              <a:gd name="connsiteX2" fmla="*/ 430795 w 887995"/>
              <a:gd name="connsiteY2" fmla="*/ 1025611 h 1114447"/>
              <a:gd name="connsiteX3" fmla="*/ 875638 w 887995"/>
              <a:gd name="connsiteY3" fmla="*/ 1112108 h 1114447"/>
              <a:gd name="connsiteX4" fmla="*/ 875638 w 887995"/>
              <a:gd name="connsiteY4" fmla="*/ 1112108 h 1114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995" h="1114447">
                <a:moveTo>
                  <a:pt x="887995" y="0"/>
                </a:moveTo>
                <a:cubicBezTo>
                  <a:pt x="487430" y="136954"/>
                  <a:pt x="86865" y="273908"/>
                  <a:pt x="10665" y="444843"/>
                </a:cubicBezTo>
                <a:cubicBezTo>
                  <a:pt x="-65535" y="615778"/>
                  <a:pt x="286633" y="914400"/>
                  <a:pt x="430795" y="1025611"/>
                </a:cubicBezTo>
                <a:cubicBezTo>
                  <a:pt x="574957" y="1136822"/>
                  <a:pt x="875638" y="1112108"/>
                  <a:pt x="875638" y="1112108"/>
                </a:cubicBezTo>
                <a:lnTo>
                  <a:pt x="875638" y="1112108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4" name="手繪多邊形 103"/>
          <p:cNvSpPr/>
          <p:nvPr/>
        </p:nvSpPr>
        <p:spPr>
          <a:xfrm>
            <a:off x="7352265" y="4102443"/>
            <a:ext cx="1124470" cy="302740"/>
          </a:xfrm>
          <a:custGeom>
            <a:avLst/>
            <a:gdLst>
              <a:gd name="connsiteX0" fmla="*/ 1112113 w 1124470"/>
              <a:gd name="connsiteY0" fmla="*/ 0 h 302740"/>
              <a:gd name="connsiteX1" fmla="*/ 5 w 1124470"/>
              <a:gd name="connsiteY1" fmla="*/ 271849 h 302740"/>
              <a:gd name="connsiteX2" fmla="*/ 1124470 w 1124470"/>
              <a:gd name="connsiteY2" fmla="*/ 296562 h 302740"/>
              <a:gd name="connsiteX3" fmla="*/ 1124470 w 1124470"/>
              <a:gd name="connsiteY3" fmla="*/ 296562 h 302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4470" h="302740">
                <a:moveTo>
                  <a:pt x="1112113" y="0"/>
                </a:moveTo>
                <a:cubicBezTo>
                  <a:pt x="555029" y="111211"/>
                  <a:pt x="-2054" y="222422"/>
                  <a:pt x="5" y="271849"/>
                </a:cubicBezTo>
                <a:cubicBezTo>
                  <a:pt x="2064" y="321276"/>
                  <a:pt x="1124470" y="296562"/>
                  <a:pt x="1124470" y="296562"/>
                </a:cubicBezTo>
                <a:lnTo>
                  <a:pt x="1124470" y="29656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5" name="文字方塊 104"/>
          <p:cNvSpPr txBox="1"/>
          <p:nvPr/>
        </p:nvSpPr>
        <p:spPr>
          <a:xfrm>
            <a:off x="186285" y="1866847"/>
            <a:ext cx="607970" cy="372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All</a:t>
            </a:r>
            <a:endParaRPr lang="zh-TW" altLang="en-US" dirty="0"/>
          </a:p>
        </p:txBody>
      </p:sp>
      <p:sp>
        <p:nvSpPr>
          <p:cNvPr id="106" name="文字方塊 105"/>
          <p:cNvSpPr txBox="1"/>
          <p:nvPr/>
        </p:nvSpPr>
        <p:spPr>
          <a:xfrm>
            <a:off x="9456142" y="4777055"/>
            <a:ext cx="21592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Two of three</a:t>
            </a:r>
            <a:endParaRPr lang="zh-TW" altLang="en-US" dirty="0"/>
          </a:p>
        </p:txBody>
      </p:sp>
      <p:cxnSp>
        <p:nvCxnSpPr>
          <p:cNvPr id="107" name="直線接點 106"/>
          <p:cNvCxnSpPr/>
          <p:nvPr/>
        </p:nvCxnSpPr>
        <p:spPr>
          <a:xfrm>
            <a:off x="247135" y="3546389"/>
            <a:ext cx="11578281" cy="864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403665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群組 73"/>
          <p:cNvGrpSpPr/>
          <p:nvPr/>
        </p:nvGrpSpPr>
        <p:grpSpPr>
          <a:xfrm>
            <a:off x="598336" y="1265762"/>
            <a:ext cx="8086087" cy="3819193"/>
            <a:chOff x="598336" y="1265762"/>
            <a:chExt cx="8086087" cy="3819193"/>
          </a:xfrm>
        </p:grpSpPr>
        <p:grpSp>
          <p:nvGrpSpPr>
            <p:cNvPr id="2" name="群組 1"/>
            <p:cNvGrpSpPr/>
            <p:nvPr/>
          </p:nvGrpSpPr>
          <p:grpSpPr>
            <a:xfrm>
              <a:off x="598336" y="1265762"/>
              <a:ext cx="8086087" cy="3819193"/>
              <a:chOff x="598337" y="1265763"/>
              <a:chExt cx="3586548" cy="1693986"/>
            </a:xfrm>
          </p:grpSpPr>
          <p:grpSp>
            <p:nvGrpSpPr>
              <p:cNvPr id="3" name="群組 2"/>
              <p:cNvGrpSpPr/>
              <p:nvPr/>
            </p:nvGrpSpPr>
            <p:grpSpPr>
              <a:xfrm>
                <a:off x="598337" y="1265763"/>
                <a:ext cx="3586548" cy="1693986"/>
                <a:chOff x="765605" y="1065041"/>
                <a:chExt cx="3586548" cy="1693986"/>
              </a:xfrm>
            </p:grpSpPr>
            <p:sp>
              <p:nvSpPr>
                <p:cNvPr id="6" name="矩形 5"/>
                <p:cNvSpPr/>
                <p:nvPr/>
              </p:nvSpPr>
              <p:spPr>
                <a:xfrm>
                  <a:off x="765605" y="1137988"/>
                  <a:ext cx="1512970" cy="1621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cxnSp>
              <p:nvCxnSpPr>
                <p:cNvPr id="7" name="直線接點 6"/>
                <p:cNvCxnSpPr/>
                <p:nvPr/>
              </p:nvCxnSpPr>
              <p:spPr>
                <a:xfrm flipH="1">
                  <a:off x="2424468" y="1402757"/>
                  <a:ext cx="10807" cy="104286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直線接點 7"/>
                <p:cNvCxnSpPr/>
                <p:nvPr/>
              </p:nvCxnSpPr>
              <p:spPr>
                <a:xfrm flipH="1" flipV="1">
                  <a:off x="1997595" y="1305495"/>
                  <a:ext cx="426873" cy="972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直線接點 8"/>
                <p:cNvCxnSpPr/>
                <p:nvPr/>
              </p:nvCxnSpPr>
              <p:spPr>
                <a:xfrm flipH="1">
                  <a:off x="2040822" y="1402757"/>
                  <a:ext cx="383646" cy="13508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直線接點 9"/>
                <p:cNvCxnSpPr/>
                <p:nvPr/>
              </p:nvCxnSpPr>
              <p:spPr>
                <a:xfrm flipH="1" flipV="1">
                  <a:off x="2040822" y="2267311"/>
                  <a:ext cx="383646" cy="1783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直線接點 10"/>
                <p:cNvCxnSpPr/>
                <p:nvPr/>
              </p:nvCxnSpPr>
              <p:spPr>
                <a:xfrm flipH="1">
                  <a:off x="2094857" y="2445625"/>
                  <a:ext cx="329611" cy="12427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" name="橢圓 11"/>
                <p:cNvSpPr/>
                <p:nvPr/>
              </p:nvSpPr>
              <p:spPr>
                <a:xfrm>
                  <a:off x="2367731" y="1335214"/>
                  <a:ext cx="135087" cy="135087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3" name="橢圓 12"/>
                <p:cNvSpPr/>
                <p:nvPr/>
              </p:nvSpPr>
              <p:spPr>
                <a:xfrm>
                  <a:off x="2367731" y="2372678"/>
                  <a:ext cx="135087" cy="135087"/>
                </a:xfrm>
                <a:prstGeom prst="ellipse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4" name="橢圓 13"/>
                <p:cNvSpPr/>
                <p:nvPr/>
              </p:nvSpPr>
              <p:spPr>
                <a:xfrm>
                  <a:off x="1973278" y="2502361"/>
                  <a:ext cx="135087" cy="135087"/>
                </a:xfrm>
                <a:prstGeom prst="ellipse">
                  <a:avLst/>
                </a:prstGeom>
                <a:solidFill>
                  <a:srgbClr val="00B0F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5" name="橢圓 14"/>
                <p:cNvSpPr/>
                <p:nvPr/>
              </p:nvSpPr>
              <p:spPr>
                <a:xfrm>
                  <a:off x="1973278" y="2221382"/>
                  <a:ext cx="135087" cy="135087"/>
                </a:xfrm>
                <a:prstGeom prst="ellipse">
                  <a:avLst/>
                </a:prstGeom>
                <a:solidFill>
                  <a:srgbClr val="00B0F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 dirty="0"/>
                </a:p>
              </p:txBody>
            </p:sp>
            <p:sp>
              <p:nvSpPr>
                <p:cNvPr id="16" name="橢圓 15"/>
                <p:cNvSpPr/>
                <p:nvPr/>
              </p:nvSpPr>
              <p:spPr>
                <a:xfrm>
                  <a:off x="1962472" y="1440132"/>
                  <a:ext cx="135087" cy="135087"/>
                </a:xfrm>
                <a:prstGeom prst="ellipse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7" name="橢圓 16"/>
                <p:cNvSpPr/>
                <p:nvPr/>
              </p:nvSpPr>
              <p:spPr>
                <a:xfrm>
                  <a:off x="1930051" y="1224893"/>
                  <a:ext cx="135087" cy="135087"/>
                </a:xfrm>
                <a:prstGeom prst="ellipse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8" name="矩形 17"/>
                <p:cNvSpPr/>
                <p:nvPr/>
              </p:nvSpPr>
              <p:spPr>
                <a:xfrm flipH="1" flipV="1">
                  <a:off x="2839183" y="1065041"/>
                  <a:ext cx="1512970" cy="1621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cxnSp>
              <p:nvCxnSpPr>
                <p:cNvPr id="19" name="直線接點 18"/>
                <p:cNvCxnSpPr/>
                <p:nvPr/>
              </p:nvCxnSpPr>
              <p:spPr>
                <a:xfrm flipV="1">
                  <a:off x="2682483" y="1378442"/>
                  <a:ext cx="10807" cy="1042868"/>
                </a:xfrm>
                <a:prstGeom prst="line">
                  <a:avLst/>
                </a:prstGeom>
                <a:ln w="5715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直線接點 19"/>
                <p:cNvCxnSpPr/>
                <p:nvPr/>
              </p:nvCxnSpPr>
              <p:spPr>
                <a:xfrm>
                  <a:off x="2693290" y="2421310"/>
                  <a:ext cx="426873" cy="9726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直線接點 20"/>
                <p:cNvCxnSpPr/>
                <p:nvPr/>
              </p:nvCxnSpPr>
              <p:spPr>
                <a:xfrm flipV="1">
                  <a:off x="2693290" y="2286224"/>
                  <a:ext cx="383646" cy="13508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直線接點 21"/>
                <p:cNvCxnSpPr/>
                <p:nvPr/>
              </p:nvCxnSpPr>
              <p:spPr>
                <a:xfrm>
                  <a:off x="2693290" y="1378442"/>
                  <a:ext cx="383646" cy="1783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直線接點 22"/>
                <p:cNvCxnSpPr/>
                <p:nvPr/>
              </p:nvCxnSpPr>
              <p:spPr>
                <a:xfrm flipV="1">
                  <a:off x="2693290" y="1254162"/>
                  <a:ext cx="329611" cy="124279"/>
                </a:xfrm>
                <a:prstGeom prst="line">
                  <a:avLst/>
                </a:prstGeom>
                <a:ln w="3175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橢圓 23"/>
                <p:cNvSpPr/>
                <p:nvPr/>
              </p:nvSpPr>
              <p:spPr>
                <a:xfrm flipH="1" flipV="1">
                  <a:off x="2614940" y="2353767"/>
                  <a:ext cx="135087" cy="135087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5" name="橢圓 24"/>
                <p:cNvSpPr/>
                <p:nvPr/>
              </p:nvSpPr>
              <p:spPr>
                <a:xfrm flipH="1" flipV="1">
                  <a:off x="2614940" y="1316302"/>
                  <a:ext cx="135087" cy="135087"/>
                </a:xfrm>
                <a:prstGeom prst="ellipse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6" name="橢圓 25"/>
                <p:cNvSpPr/>
                <p:nvPr/>
              </p:nvSpPr>
              <p:spPr>
                <a:xfrm flipH="1" flipV="1">
                  <a:off x="3009393" y="1186619"/>
                  <a:ext cx="135087" cy="135087"/>
                </a:xfrm>
                <a:prstGeom prst="ellipse">
                  <a:avLst/>
                </a:prstGeom>
                <a:solidFill>
                  <a:srgbClr val="00B0F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7" name="橢圓 26"/>
                <p:cNvSpPr/>
                <p:nvPr/>
              </p:nvSpPr>
              <p:spPr>
                <a:xfrm flipH="1" flipV="1">
                  <a:off x="3009393" y="1467599"/>
                  <a:ext cx="135087" cy="135087"/>
                </a:xfrm>
                <a:prstGeom prst="ellipse">
                  <a:avLst/>
                </a:prstGeom>
                <a:solidFill>
                  <a:srgbClr val="00B0F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8" name="橢圓 27"/>
                <p:cNvSpPr/>
                <p:nvPr/>
              </p:nvSpPr>
              <p:spPr>
                <a:xfrm flipH="1" flipV="1">
                  <a:off x="3020200" y="2248849"/>
                  <a:ext cx="135087" cy="135087"/>
                </a:xfrm>
                <a:prstGeom prst="ellipse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9" name="橢圓 28"/>
                <p:cNvSpPr/>
                <p:nvPr/>
              </p:nvSpPr>
              <p:spPr>
                <a:xfrm flipH="1" flipV="1">
                  <a:off x="3052620" y="2464088"/>
                  <a:ext cx="135087" cy="135087"/>
                </a:xfrm>
                <a:prstGeom prst="ellipse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cxnSp>
              <p:nvCxnSpPr>
                <p:cNvPr id="30" name="直線接點 29"/>
                <p:cNvCxnSpPr>
                  <a:stCxn id="17" idx="6"/>
                  <a:endCxn id="26" idx="6"/>
                </p:cNvCxnSpPr>
                <p:nvPr/>
              </p:nvCxnSpPr>
              <p:spPr>
                <a:xfrm flipV="1">
                  <a:off x="2065138" y="1254162"/>
                  <a:ext cx="944255" cy="38275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直線接點 30"/>
                <p:cNvCxnSpPr>
                  <a:stCxn id="16" idx="5"/>
                  <a:endCxn id="28" idx="6"/>
                </p:cNvCxnSpPr>
                <p:nvPr/>
              </p:nvCxnSpPr>
              <p:spPr>
                <a:xfrm>
                  <a:off x="2077776" y="1555436"/>
                  <a:ext cx="942424" cy="7609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直線接點 31"/>
                <p:cNvCxnSpPr>
                  <a:stCxn id="15" idx="6"/>
                  <a:endCxn id="27" idx="7"/>
                </p:cNvCxnSpPr>
                <p:nvPr/>
              </p:nvCxnSpPr>
              <p:spPr>
                <a:xfrm flipV="1">
                  <a:off x="2108365" y="1582903"/>
                  <a:ext cx="920811" cy="70602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直線接點 32"/>
                <p:cNvCxnSpPr>
                  <a:stCxn id="14" idx="5"/>
                  <a:endCxn id="29" idx="6"/>
                </p:cNvCxnSpPr>
                <p:nvPr/>
              </p:nvCxnSpPr>
              <p:spPr>
                <a:xfrm flipV="1">
                  <a:off x="2088582" y="2531631"/>
                  <a:ext cx="964038" cy="8603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" name="直線接點 3"/>
              <p:cNvCxnSpPr/>
              <p:nvPr/>
            </p:nvCxnSpPr>
            <p:spPr>
              <a:xfrm>
                <a:off x="905117" y="1930339"/>
                <a:ext cx="345688" cy="5867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" name="文字方塊 4"/>
              <p:cNvSpPr txBox="1"/>
              <p:nvPr/>
            </p:nvSpPr>
            <p:spPr>
              <a:xfrm>
                <a:off x="945320" y="2052772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dirty="0">
                    <a:solidFill>
                      <a:srgbClr val="FF0000"/>
                    </a:solidFill>
                  </a:rPr>
                  <a:t>e</a:t>
                </a:r>
                <a:endParaRPr lang="zh-TW" altLang="en-US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4" name="手繪多邊形: 圖案 33"/>
            <p:cNvSpPr/>
            <p:nvPr/>
          </p:nvSpPr>
          <p:spPr>
            <a:xfrm>
              <a:off x="1410602" y="1750534"/>
              <a:ext cx="1990520" cy="853114"/>
            </a:xfrm>
            <a:custGeom>
              <a:avLst/>
              <a:gdLst>
                <a:gd name="connsiteX0" fmla="*/ 1912461 w 1990520"/>
                <a:gd name="connsiteY0" fmla="*/ 89417 h 853114"/>
                <a:gd name="connsiteX1" fmla="*/ 61359 w 1990520"/>
                <a:gd name="connsiteY1" fmla="*/ 67115 h 853114"/>
                <a:gd name="connsiteX2" fmla="*/ 585466 w 1990520"/>
                <a:gd name="connsiteY2" fmla="*/ 836549 h 853114"/>
                <a:gd name="connsiteX3" fmla="*/ 1990520 w 1990520"/>
                <a:gd name="connsiteY3" fmla="*/ 613525 h 853114"/>
                <a:gd name="connsiteX4" fmla="*/ 1990520 w 1990520"/>
                <a:gd name="connsiteY4" fmla="*/ 613525 h 853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90520" h="853114">
                  <a:moveTo>
                    <a:pt x="1912461" y="89417"/>
                  </a:moveTo>
                  <a:cubicBezTo>
                    <a:pt x="1097493" y="16005"/>
                    <a:pt x="282525" y="-57407"/>
                    <a:pt x="61359" y="67115"/>
                  </a:cubicBezTo>
                  <a:cubicBezTo>
                    <a:pt x="-159807" y="191637"/>
                    <a:pt x="263939" y="745481"/>
                    <a:pt x="585466" y="836549"/>
                  </a:cubicBezTo>
                  <a:cubicBezTo>
                    <a:pt x="906993" y="927617"/>
                    <a:pt x="1990520" y="613525"/>
                    <a:pt x="1990520" y="613525"/>
                  </a:cubicBezTo>
                  <a:lnTo>
                    <a:pt x="1990520" y="613525"/>
                  </a:lnTo>
                </a:path>
              </a:pathLst>
            </a:cu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" name="手繪多邊形: 圖案 34"/>
            <p:cNvSpPr/>
            <p:nvPr/>
          </p:nvSpPr>
          <p:spPr>
            <a:xfrm>
              <a:off x="2334524" y="3179997"/>
              <a:ext cx="1144656" cy="1443216"/>
            </a:xfrm>
            <a:custGeom>
              <a:avLst/>
              <a:gdLst>
                <a:gd name="connsiteX0" fmla="*/ 1033144 w 1144656"/>
                <a:gd name="connsiteY0" fmla="*/ 789837 h 1443216"/>
                <a:gd name="connsiteX1" fmla="*/ 263710 w 1144656"/>
                <a:gd name="connsiteY1" fmla="*/ 9252 h 1443216"/>
                <a:gd name="connsiteX2" fmla="*/ 51837 w 1144656"/>
                <a:gd name="connsiteY2" fmla="*/ 1258188 h 1443216"/>
                <a:gd name="connsiteX3" fmla="*/ 1144656 w 1144656"/>
                <a:gd name="connsiteY3" fmla="*/ 1436608 h 1443216"/>
                <a:gd name="connsiteX4" fmla="*/ 1144656 w 1144656"/>
                <a:gd name="connsiteY4" fmla="*/ 1436608 h 1443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44656" h="1443216">
                  <a:moveTo>
                    <a:pt x="1033144" y="789837"/>
                  </a:moveTo>
                  <a:cubicBezTo>
                    <a:pt x="730202" y="360515"/>
                    <a:pt x="427261" y="-68807"/>
                    <a:pt x="263710" y="9252"/>
                  </a:cubicBezTo>
                  <a:cubicBezTo>
                    <a:pt x="100159" y="87310"/>
                    <a:pt x="-94987" y="1020295"/>
                    <a:pt x="51837" y="1258188"/>
                  </a:cubicBezTo>
                  <a:cubicBezTo>
                    <a:pt x="198661" y="1496081"/>
                    <a:pt x="1144656" y="1436608"/>
                    <a:pt x="1144656" y="1436608"/>
                  </a:cubicBezTo>
                  <a:lnTo>
                    <a:pt x="1144656" y="1436608"/>
                  </a:lnTo>
                </a:path>
              </a:pathLst>
            </a:cu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8" name="手繪多邊形: 圖案 37"/>
            <p:cNvSpPr/>
            <p:nvPr/>
          </p:nvSpPr>
          <p:spPr>
            <a:xfrm>
              <a:off x="5776332" y="1654557"/>
              <a:ext cx="2407388" cy="1233378"/>
            </a:xfrm>
            <a:custGeom>
              <a:avLst/>
              <a:gdLst>
                <a:gd name="connsiteX0" fmla="*/ 78058 w 2407388"/>
                <a:gd name="connsiteY0" fmla="*/ 62731 h 1233378"/>
                <a:gd name="connsiteX1" fmla="*/ 2241395 w 2407388"/>
                <a:gd name="connsiteY1" fmla="*/ 129638 h 1233378"/>
                <a:gd name="connsiteX2" fmla="*/ 2007219 w 2407388"/>
                <a:gd name="connsiteY2" fmla="*/ 1222458 h 1233378"/>
                <a:gd name="connsiteX3" fmla="*/ 0 w 2407388"/>
                <a:gd name="connsiteY3" fmla="*/ 720653 h 1233378"/>
                <a:gd name="connsiteX4" fmla="*/ 0 w 2407388"/>
                <a:gd name="connsiteY4" fmla="*/ 720653 h 1233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07388" h="1233378">
                  <a:moveTo>
                    <a:pt x="78058" y="62731"/>
                  </a:moveTo>
                  <a:cubicBezTo>
                    <a:pt x="998963" y="-460"/>
                    <a:pt x="1919868" y="-63650"/>
                    <a:pt x="2241395" y="129638"/>
                  </a:cubicBezTo>
                  <a:cubicBezTo>
                    <a:pt x="2562922" y="322926"/>
                    <a:pt x="2380785" y="1123956"/>
                    <a:pt x="2007219" y="1222458"/>
                  </a:cubicBezTo>
                  <a:cubicBezTo>
                    <a:pt x="1633653" y="1320961"/>
                    <a:pt x="0" y="720653"/>
                    <a:pt x="0" y="720653"/>
                  </a:cubicBezTo>
                  <a:lnTo>
                    <a:pt x="0" y="720653"/>
                  </a:lnTo>
                </a:path>
              </a:pathLst>
            </a:custGeom>
            <a:noFill/>
            <a:ln w="28575">
              <a:solidFill>
                <a:srgbClr val="FFC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手繪多邊形: 圖案 38"/>
            <p:cNvSpPr/>
            <p:nvPr/>
          </p:nvSpPr>
          <p:spPr>
            <a:xfrm>
              <a:off x="5854390" y="3544910"/>
              <a:ext cx="2121500" cy="982485"/>
            </a:xfrm>
            <a:custGeom>
              <a:avLst/>
              <a:gdLst>
                <a:gd name="connsiteX0" fmla="*/ 0 w 2121500"/>
                <a:gd name="connsiteY0" fmla="*/ 391470 h 982485"/>
                <a:gd name="connsiteX1" fmla="*/ 1583473 w 2121500"/>
                <a:gd name="connsiteY1" fmla="*/ 1178 h 982485"/>
                <a:gd name="connsiteX2" fmla="*/ 2118732 w 2121500"/>
                <a:gd name="connsiteY2" fmla="*/ 502983 h 982485"/>
                <a:gd name="connsiteX3" fmla="*/ 1405054 w 2121500"/>
                <a:gd name="connsiteY3" fmla="*/ 870973 h 982485"/>
                <a:gd name="connsiteX4" fmla="*/ 100361 w 2121500"/>
                <a:gd name="connsiteY4" fmla="*/ 982485 h 982485"/>
                <a:gd name="connsiteX5" fmla="*/ 100361 w 2121500"/>
                <a:gd name="connsiteY5" fmla="*/ 982485 h 982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21500" h="982485">
                  <a:moveTo>
                    <a:pt x="0" y="391470"/>
                  </a:moveTo>
                  <a:cubicBezTo>
                    <a:pt x="615175" y="187031"/>
                    <a:pt x="1230351" y="-17408"/>
                    <a:pt x="1583473" y="1178"/>
                  </a:cubicBezTo>
                  <a:cubicBezTo>
                    <a:pt x="1936595" y="19763"/>
                    <a:pt x="2148468" y="358017"/>
                    <a:pt x="2118732" y="502983"/>
                  </a:cubicBezTo>
                  <a:cubicBezTo>
                    <a:pt x="2088996" y="647949"/>
                    <a:pt x="1741449" y="791056"/>
                    <a:pt x="1405054" y="870973"/>
                  </a:cubicBezTo>
                  <a:cubicBezTo>
                    <a:pt x="1068659" y="950890"/>
                    <a:pt x="100361" y="982485"/>
                    <a:pt x="100361" y="982485"/>
                  </a:cubicBezTo>
                  <a:lnTo>
                    <a:pt x="100361" y="982485"/>
                  </a:lnTo>
                </a:path>
              </a:pathLst>
            </a:custGeom>
            <a:noFill/>
            <a:ln w="28575">
              <a:solidFill>
                <a:srgbClr val="FFC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40" name="文字方塊 39"/>
          <p:cNvSpPr txBox="1"/>
          <p:nvPr/>
        </p:nvSpPr>
        <p:spPr>
          <a:xfrm>
            <a:off x="2504533" y="5469946"/>
            <a:ext cx="63004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Left:   property A</a:t>
            </a:r>
          </a:p>
          <a:p>
            <a:r>
              <a:rPr lang="en-US" altLang="zh-TW" dirty="0"/>
              <a:t>Right:  the joined edge is nice</a:t>
            </a:r>
            <a:endParaRPr lang="zh-TW" altLang="en-US" dirty="0"/>
          </a:p>
        </p:txBody>
      </p:sp>
      <p:sp>
        <p:nvSpPr>
          <p:cNvPr id="41" name="文字方塊 40"/>
          <p:cNvSpPr txBox="1"/>
          <p:nvPr/>
        </p:nvSpPr>
        <p:spPr>
          <a:xfrm>
            <a:off x="3321107" y="791737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Case A</a:t>
            </a:r>
            <a:endParaRPr lang="zh-TW" altLang="en-US" dirty="0"/>
          </a:p>
        </p:txBody>
      </p:sp>
      <p:grpSp>
        <p:nvGrpSpPr>
          <p:cNvPr id="75" name="群組 74"/>
          <p:cNvGrpSpPr/>
          <p:nvPr/>
        </p:nvGrpSpPr>
        <p:grpSpPr>
          <a:xfrm>
            <a:off x="7975890" y="5035182"/>
            <a:ext cx="3563481" cy="1683091"/>
            <a:chOff x="598336" y="1265762"/>
            <a:chExt cx="8086087" cy="3819193"/>
          </a:xfrm>
        </p:grpSpPr>
        <p:grpSp>
          <p:nvGrpSpPr>
            <p:cNvPr id="76" name="群組 75"/>
            <p:cNvGrpSpPr/>
            <p:nvPr/>
          </p:nvGrpSpPr>
          <p:grpSpPr>
            <a:xfrm>
              <a:off x="598336" y="1265762"/>
              <a:ext cx="8086087" cy="3819193"/>
              <a:chOff x="598337" y="1265763"/>
              <a:chExt cx="3586548" cy="1693986"/>
            </a:xfrm>
          </p:grpSpPr>
          <p:grpSp>
            <p:nvGrpSpPr>
              <p:cNvPr id="81" name="群組 80"/>
              <p:cNvGrpSpPr/>
              <p:nvPr/>
            </p:nvGrpSpPr>
            <p:grpSpPr>
              <a:xfrm>
                <a:off x="598337" y="1265763"/>
                <a:ext cx="3586548" cy="1693986"/>
                <a:chOff x="765605" y="1065041"/>
                <a:chExt cx="3586548" cy="1693986"/>
              </a:xfrm>
            </p:grpSpPr>
            <p:sp>
              <p:nvSpPr>
                <p:cNvPr id="84" name="矩形 83"/>
                <p:cNvSpPr/>
                <p:nvPr/>
              </p:nvSpPr>
              <p:spPr>
                <a:xfrm>
                  <a:off x="765605" y="1137988"/>
                  <a:ext cx="1512970" cy="1621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cxnSp>
              <p:nvCxnSpPr>
                <p:cNvPr id="85" name="直線接點 84"/>
                <p:cNvCxnSpPr/>
                <p:nvPr/>
              </p:nvCxnSpPr>
              <p:spPr>
                <a:xfrm flipH="1">
                  <a:off x="2424468" y="1402757"/>
                  <a:ext cx="10807" cy="104286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直線接點 85"/>
                <p:cNvCxnSpPr/>
                <p:nvPr/>
              </p:nvCxnSpPr>
              <p:spPr>
                <a:xfrm flipH="1" flipV="1">
                  <a:off x="1997595" y="1305495"/>
                  <a:ext cx="426873" cy="97262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直線接點 86"/>
                <p:cNvCxnSpPr/>
                <p:nvPr/>
              </p:nvCxnSpPr>
              <p:spPr>
                <a:xfrm flipH="1">
                  <a:off x="2040822" y="1402757"/>
                  <a:ext cx="383646" cy="13508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直線接點 87"/>
                <p:cNvCxnSpPr/>
                <p:nvPr/>
              </p:nvCxnSpPr>
              <p:spPr>
                <a:xfrm flipH="1" flipV="1">
                  <a:off x="2040822" y="2267311"/>
                  <a:ext cx="383646" cy="1783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直線接點 88"/>
                <p:cNvCxnSpPr/>
                <p:nvPr/>
              </p:nvCxnSpPr>
              <p:spPr>
                <a:xfrm flipH="1">
                  <a:off x="2094857" y="2445625"/>
                  <a:ext cx="329611" cy="12427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0" name="橢圓 89"/>
                <p:cNvSpPr/>
                <p:nvPr/>
              </p:nvSpPr>
              <p:spPr>
                <a:xfrm>
                  <a:off x="2367731" y="1335214"/>
                  <a:ext cx="135087" cy="135087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91" name="橢圓 90"/>
                <p:cNvSpPr/>
                <p:nvPr/>
              </p:nvSpPr>
              <p:spPr>
                <a:xfrm>
                  <a:off x="2367731" y="2372678"/>
                  <a:ext cx="135087" cy="135087"/>
                </a:xfrm>
                <a:prstGeom prst="ellipse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92" name="橢圓 91"/>
                <p:cNvSpPr/>
                <p:nvPr/>
              </p:nvSpPr>
              <p:spPr>
                <a:xfrm>
                  <a:off x="1973278" y="2502361"/>
                  <a:ext cx="135087" cy="135087"/>
                </a:xfrm>
                <a:prstGeom prst="ellipse">
                  <a:avLst/>
                </a:prstGeom>
                <a:solidFill>
                  <a:srgbClr val="00B0F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93" name="橢圓 92"/>
                <p:cNvSpPr/>
                <p:nvPr/>
              </p:nvSpPr>
              <p:spPr>
                <a:xfrm>
                  <a:off x="1973278" y="2221382"/>
                  <a:ext cx="135087" cy="135087"/>
                </a:xfrm>
                <a:prstGeom prst="ellipse">
                  <a:avLst/>
                </a:prstGeom>
                <a:solidFill>
                  <a:srgbClr val="00B0F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 dirty="0"/>
                </a:p>
              </p:txBody>
            </p:sp>
            <p:sp>
              <p:nvSpPr>
                <p:cNvPr id="94" name="橢圓 93"/>
                <p:cNvSpPr/>
                <p:nvPr/>
              </p:nvSpPr>
              <p:spPr>
                <a:xfrm>
                  <a:off x="1962472" y="1440132"/>
                  <a:ext cx="135087" cy="135087"/>
                </a:xfrm>
                <a:prstGeom prst="ellipse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95" name="橢圓 94"/>
                <p:cNvSpPr/>
                <p:nvPr/>
              </p:nvSpPr>
              <p:spPr>
                <a:xfrm>
                  <a:off x="1930051" y="1224893"/>
                  <a:ext cx="135087" cy="135087"/>
                </a:xfrm>
                <a:prstGeom prst="ellipse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96" name="矩形 95"/>
                <p:cNvSpPr/>
                <p:nvPr/>
              </p:nvSpPr>
              <p:spPr>
                <a:xfrm flipH="1" flipV="1">
                  <a:off x="2839183" y="1065041"/>
                  <a:ext cx="1512970" cy="1621039"/>
                </a:xfrm>
                <a:prstGeom prst="rect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cxnSp>
              <p:nvCxnSpPr>
                <p:cNvPr id="97" name="直線接點 96"/>
                <p:cNvCxnSpPr/>
                <p:nvPr/>
              </p:nvCxnSpPr>
              <p:spPr>
                <a:xfrm flipV="1">
                  <a:off x="2682483" y="1378442"/>
                  <a:ext cx="10807" cy="1042868"/>
                </a:xfrm>
                <a:prstGeom prst="line">
                  <a:avLst/>
                </a:prstGeom>
                <a:ln w="57150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接點 97"/>
                <p:cNvCxnSpPr/>
                <p:nvPr/>
              </p:nvCxnSpPr>
              <p:spPr>
                <a:xfrm>
                  <a:off x="2693290" y="2421310"/>
                  <a:ext cx="426873" cy="9726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接點 98"/>
                <p:cNvCxnSpPr/>
                <p:nvPr/>
              </p:nvCxnSpPr>
              <p:spPr>
                <a:xfrm flipV="1">
                  <a:off x="2693290" y="2286224"/>
                  <a:ext cx="383646" cy="13508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接點 99"/>
                <p:cNvCxnSpPr/>
                <p:nvPr/>
              </p:nvCxnSpPr>
              <p:spPr>
                <a:xfrm>
                  <a:off x="2693290" y="1378442"/>
                  <a:ext cx="383646" cy="1783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接點 100"/>
                <p:cNvCxnSpPr/>
                <p:nvPr/>
              </p:nvCxnSpPr>
              <p:spPr>
                <a:xfrm flipV="1">
                  <a:off x="2693290" y="1254162"/>
                  <a:ext cx="329611" cy="124279"/>
                </a:xfrm>
                <a:prstGeom prst="line">
                  <a:avLst/>
                </a:prstGeom>
                <a:ln w="3175">
                  <a:solidFill>
                    <a:srgbClr val="00B05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2" name="橢圓 101"/>
                <p:cNvSpPr/>
                <p:nvPr/>
              </p:nvSpPr>
              <p:spPr>
                <a:xfrm flipH="1" flipV="1">
                  <a:off x="2614940" y="2353767"/>
                  <a:ext cx="135087" cy="135087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03" name="橢圓 102"/>
                <p:cNvSpPr/>
                <p:nvPr/>
              </p:nvSpPr>
              <p:spPr>
                <a:xfrm flipH="1" flipV="1">
                  <a:off x="2614940" y="1316302"/>
                  <a:ext cx="135087" cy="135087"/>
                </a:xfrm>
                <a:prstGeom prst="ellipse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04" name="橢圓 103"/>
                <p:cNvSpPr/>
                <p:nvPr/>
              </p:nvSpPr>
              <p:spPr>
                <a:xfrm flipH="1" flipV="1">
                  <a:off x="3009393" y="1186619"/>
                  <a:ext cx="135087" cy="135087"/>
                </a:xfrm>
                <a:prstGeom prst="ellipse">
                  <a:avLst/>
                </a:prstGeom>
                <a:solidFill>
                  <a:srgbClr val="00B0F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05" name="橢圓 104"/>
                <p:cNvSpPr/>
                <p:nvPr/>
              </p:nvSpPr>
              <p:spPr>
                <a:xfrm flipH="1" flipV="1">
                  <a:off x="3009393" y="1467599"/>
                  <a:ext cx="135087" cy="135087"/>
                </a:xfrm>
                <a:prstGeom prst="ellipse">
                  <a:avLst/>
                </a:prstGeom>
                <a:solidFill>
                  <a:srgbClr val="00B0F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06" name="橢圓 105"/>
                <p:cNvSpPr/>
                <p:nvPr/>
              </p:nvSpPr>
              <p:spPr>
                <a:xfrm flipH="1" flipV="1">
                  <a:off x="3020200" y="2248849"/>
                  <a:ext cx="135087" cy="135087"/>
                </a:xfrm>
                <a:prstGeom prst="ellipse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07" name="橢圓 106"/>
                <p:cNvSpPr/>
                <p:nvPr/>
              </p:nvSpPr>
              <p:spPr>
                <a:xfrm flipH="1" flipV="1">
                  <a:off x="3052620" y="2464088"/>
                  <a:ext cx="135087" cy="135087"/>
                </a:xfrm>
                <a:prstGeom prst="ellipse">
                  <a:avLst/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cxnSp>
              <p:nvCxnSpPr>
                <p:cNvPr id="108" name="直線接點 107"/>
                <p:cNvCxnSpPr>
                  <a:stCxn id="95" idx="6"/>
                  <a:endCxn id="104" idx="6"/>
                </p:cNvCxnSpPr>
                <p:nvPr/>
              </p:nvCxnSpPr>
              <p:spPr>
                <a:xfrm flipV="1">
                  <a:off x="2065138" y="1254162"/>
                  <a:ext cx="944255" cy="38275"/>
                </a:xfrm>
                <a:prstGeom prst="line">
                  <a:avLst/>
                </a:prstGeom>
                <a:ln w="3175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直線接點 108"/>
                <p:cNvCxnSpPr>
                  <a:stCxn id="94" idx="5"/>
                  <a:endCxn id="106" idx="6"/>
                </p:cNvCxnSpPr>
                <p:nvPr/>
              </p:nvCxnSpPr>
              <p:spPr>
                <a:xfrm>
                  <a:off x="2077776" y="1555436"/>
                  <a:ext cx="942424" cy="7609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直線接點 109"/>
                <p:cNvCxnSpPr>
                  <a:stCxn id="93" idx="6"/>
                  <a:endCxn id="105" idx="7"/>
                </p:cNvCxnSpPr>
                <p:nvPr/>
              </p:nvCxnSpPr>
              <p:spPr>
                <a:xfrm flipV="1">
                  <a:off x="2108365" y="1582903"/>
                  <a:ext cx="920811" cy="70602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直線接點 110"/>
                <p:cNvCxnSpPr>
                  <a:stCxn id="92" idx="5"/>
                  <a:endCxn id="107" idx="6"/>
                </p:cNvCxnSpPr>
                <p:nvPr/>
              </p:nvCxnSpPr>
              <p:spPr>
                <a:xfrm flipV="1">
                  <a:off x="2088582" y="2531631"/>
                  <a:ext cx="964038" cy="8603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2" name="直線接點 81"/>
              <p:cNvCxnSpPr/>
              <p:nvPr/>
            </p:nvCxnSpPr>
            <p:spPr>
              <a:xfrm>
                <a:off x="905117" y="1930339"/>
                <a:ext cx="345688" cy="5867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3" name="文字方塊 82"/>
              <p:cNvSpPr txBox="1"/>
              <p:nvPr/>
            </p:nvSpPr>
            <p:spPr>
              <a:xfrm>
                <a:off x="945320" y="2052772"/>
                <a:ext cx="3000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dirty="0">
                    <a:solidFill>
                      <a:srgbClr val="FF0000"/>
                    </a:solidFill>
                  </a:rPr>
                  <a:t>e</a:t>
                </a:r>
                <a:endParaRPr lang="zh-TW" altLang="en-US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79" name="手繪多邊形: 圖案 78"/>
            <p:cNvSpPr/>
            <p:nvPr/>
          </p:nvSpPr>
          <p:spPr>
            <a:xfrm>
              <a:off x="5776332" y="1654557"/>
              <a:ext cx="2407388" cy="1233378"/>
            </a:xfrm>
            <a:custGeom>
              <a:avLst/>
              <a:gdLst>
                <a:gd name="connsiteX0" fmla="*/ 78058 w 2407388"/>
                <a:gd name="connsiteY0" fmla="*/ 62731 h 1233378"/>
                <a:gd name="connsiteX1" fmla="*/ 2241395 w 2407388"/>
                <a:gd name="connsiteY1" fmla="*/ 129638 h 1233378"/>
                <a:gd name="connsiteX2" fmla="*/ 2007219 w 2407388"/>
                <a:gd name="connsiteY2" fmla="*/ 1222458 h 1233378"/>
                <a:gd name="connsiteX3" fmla="*/ 0 w 2407388"/>
                <a:gd name="connsiteY3" fmla="*/ 720653 h 1233378"/>
                <a:gd name="connsiteX4" fmla="*/ 0 w 2407388"/>
                <a:gd name="connsiteY4" fmla="*/ 720653 h 1233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07388" h="1233378">
                  <a:moveTo>
                    <a:pt x="78058" y="62731"/>
                  </a:moveTo>
                  <a:cubicBezTo>
                    <a:pt x="998963" y="-460"/>
                    <a:pt x="1919868" y="-63650"/>
                    <a:pt x="2241395" y="129638"/>
                  </a:cubicBezTo>
                  <a:cubicBezTo>
                    <a:pt x="2562922" y="322926"/>
                    <a:pt x="2380785" y="1123956"/>
                    <a:pt x="2007219" y="1222458"/>
                  </a:cubicBezTo>
                  <a:cubicBezTo>
                    <a:pt x="1633653" y="1320961"/>
                    <a:pt x="0" y="720653"/>
                    <a:pt x="0" y="720653"/>
                  </a:cubicBezTo>
                  <a:lnTo>
                    <a:pt x="0" y="720653"/>
                  </a:lnTo>
                </a:path>
              </a:pathLst>
            </a:custGeom>
            <a:noFill/>
            <a:ln w="28575">
              <a:solidFill>
                <a:srgbClr val="FFC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0" name="手繪多邊形: 圖案 79"/>
            <p:cNvSpPr/>
            <p:nvPr/>
          </p:nvSpPr>
          <p:spPr>
            <a:xfrm>
              <a:off x="5854390" y="3544910"/>
              <a:ext cx="2121500" cy="982485"/>
            </a:xfrm>
            <a:custGeom>
              <a:avLst/>
              <a:gdLst>
                <a:gd name="connsiteX0" fmla="*/ 0 w 2121500"/>
                <a:gd name="connsiteY0" fmla="*/ 391470 h 982485"/>
                <a:gd name="connsiteX1" fmla="*/ 1583473 w 2121500"/>
                <a:gd name="connsiteY1" fmla="*/ 1178 h 982485"/>
                <a:gd name="connsiteX2" fmla="*/ 2118732 w 2121500"/>
                <a:gd name="connsiteY2" fmla="*/ 502983 h 982485"/>
                <a:gd name="connsiteX3" fmla="*/ 1405054 w 2121500"/>
                <a:gd name="connsiteY3" fmla="*/ 870973 h 982485"/>
                <a:gd name="connsiteX4" fmla="*/ 100361 w 2121500"/>
                <a:gd name="connsiteY4" fmla="*/ 982485 h 982485"/>
                <a:gd name="connsiteX5" fmla="*/ 100361 w 2121500"/>
                <a:gd name="connsiteY5" fmla="*/ 982485 h 982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21500" h="982485">
                  <a:moveTo>
                    <a:pt x="0" y="391470"/>
                  </a:moveTo>
                  <a:cubicBezTo>
                    <a:pt x="615175" y="187031"/>
                    <a:pt x="1230351" y="-17408"/>
                    <a:pt x="1583473" y="1178"/>
                  </a:cubicBezTo>
                  <a:cubicBezTo>
                    <a:pt x="1936595" y="19763"/>
                    <a:pt x="2148468" y="358017"/>
                    <a:pt x="2118732" y="502983"/>
                  </a:cubicBezTo>
                  <a:cubicBezTo>
                    <a:pt x="2088996" y="647949"/>
                    <a:pt x="1741449" y="791056"/>
                    <a:pt x="1405054" y="870973"/>
                  </a:cubicBezTo>
                  <a:cubicBezTo>
                    <a:pt x="1068659" y="950890"/>
                    <a:pt x="100361" y="982485"/>
                    <a:pt x="100361" y="982485"/>
                  </a:cubicBezTo>
                  <a:lnTo>
                    <a:pt x="100361" y="982485"/>
                  </a:lnTo>
                </a:path>
              </a:pathLst>
            </a:custGeom>
            <a:noFill/>
            <a:ln w="28575">
              <a:solidFill>
                <a:srgbClr val="FFC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12" name="手繪多邊形: 圖案 111"/>
          <p:cNvSpPr/>
          <p:nvPr/>
        </p:nvSpPr>
        <p:spPr>
          <a:xfrm>
            <a:off x="8068519" y="5251445"/>
            <a:ext cx="1178223" cy="1313742"/>
          </a:xfrm>
          <a:custGeom>
            <a:avLst/>
            <a:gdLst>
              <a:gd name="connsiteX0" fmla="*/ 1137126 w 1178223"/>
              <a:gd name="connsiteY0" fmla="*/ 19198 h 1313742"/>
              <a:gd name="connsiteX1" fmla="*/ 150807 w 1178223"/>
              <a:gd name="connsiteY1" fmla="*/ 142488 h 1313742"/>
              <a:gd name="connsiteX2" fmla="*/ 109710 w 1178223"/>
              <a:gd name="connsiteY2" fmla="*/ 1077436 h 1313742"/>
              <a:gd name="connsiteX3" fmla="*/ 1178223 w 1178223"/>
              <a:gd name="connsiteY3" fmla="*/ 1313742 h 1313742"/>
              <a:gd name="connsiteX4" fmla="*/ 1178223 w 1178223"/>
              <a:gd name="connsiteY4" fmla="*/ 1313742 h 1313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78223" h="1313742">
                <a:moveTo>
                  <a:pt x="1137126" y="19198"/>
                </a:moveTo>
                <a:cubicBezTo>
                  <a:pt x="729584" y="-7344"/>
                  <a:pt x="322043" y="-33885"/>
                  <a:pt x="150807" y="142488"/>
                </a:cubicBezTo>
                <a:cubicBezTo>
                  <a:pt x="-20429" y="318861"/>
                  <a:pt x="-61526" y="882227"/>
                  <a:pt x="109710" y="1077436"/>
                </a:cubicBezTo>
                <a:cubicBezTo>
                  <a:pt x="280946" y="1272645"/>
                  <a:pt x="1178223" y="1313742"/>
                  <a:pt x="1178223" y="1313742"/>
                </a:cubicBezTo>
                <a:lnTo>
                  <a:pt x="1178223" y="1313742"/>
                </a:lnTo>
              </a:path>
            </a:pathLst>
          </a:custGeom>
          <a:noFill/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3" name="手繪多邊形: 圖案 112"/>
          <p:cNvSpPr/>
          <p:nvPr/>
        </p:nvSpPr>
        <p:spPr>
          <a:xfrm>
            <a:off x="8776467" y="5461471"/>
            <a:ext cx="531920" cy="774942"/>
          </a:xfrm>
          <a:custGeom>
            <a:avLst/>
            <a:gdLst>
              <a:gd name="connsiteX0" fmla="*/ 531920 w 531920"/>
              <a:gd name="connsiteY0" fmla="*/ 45477 h 774942"/>
              <a:gd name="connsiteX1" fmla="*/ 28486 w 531920"/>
              <a:gd name="connsiteY1" fmla="*/ 45477 h 774942"/>
              <a:gd name="connsiteX2" fmla="*/ 110679 w 531920"/>
              <a:gd name="connsiteY2" fmla="*/ 518089 h 774942"/>
              <a:gd name="connsiteX3" fmla="*/ 511371 w 531920"/>
              <a:gd name="connsiteY3" fmla="*/ 774942 h 774942"/>
              <a:gd name="connsiteX4" fmla="*/ 511371 w 531920"/>
              <a:gd name="connsiteY4" fmla="*/ 774942 h 774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1920" h="774942">
                <a:moveTo>
                  <a:pt x="531920" y="45477"/>
                </a:moveTo>
                <a:cubicBezTo>
                  <a:pt x="315306" y="6092"/>
                  <a:pt x="98693" y="-33292"/>
                  <a:pt x="28486" y="45477"/>
                </a:cubicBezTo>
                <a:cubicBezTo>
                  <a:pt x="-41721" y="124246"/>
                  <a:pt x="30198" y="396512"/>
                  <a:pt x="110679" y="518089"/>
                </a:cubicBezTo>
                <a:cubicBezTo>
                  <a:pt x="191160" y="639666"/>
                  <a:pt x="511371" y="774942"/>
                  <a:pt x="511371" y="774942"/>
                </a:cubicBezTo>
                <a:lnTo>
                  <a:pt x="511371" y="774942"/>
                </a:lnTo>
              </a:path>
            </a:pathLst>
          </a:custGeom>
          <a:noFill/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638123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文字方塊 32"/>
          <p:cNvSpPr txBox="1"/>
          <p:nvPr/>
        </p:nvSpPr>
        <p:spPr>
          <a:xfrm>
            <a:off x="4475625" y="524108"/>
            <a:ext cx="1385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Case B and C</a:t>
            </a:r>
            <a:endParaRPr lang="zh-TW" altLang="en-US" dirty="0"/>
          </a:p>
        </p:txBody>
      </p:sp>
      <p:grpSp>
        <p:nvGrpSpPr>
          <p:cNvPr id="34" name="群組 33"/>
          <p:cNvGrpSpPr/>
          <p:nvPr/>
        </p:nvGrpSpPr>
        <p:grpSpPr>
          <a:xfrm>
            <a:off x="1339076" y="2482636"/>
            <a:ext cx="4507051" cy="2128755"/>
            <a:chOff x="4398322" y="1265763"/>
            <a:chExt cx="3586548" cy="1693986"/>
          </a:xfrm>
        </p:grpSpPr>
        <p:grpSp>
          <p:nvGrpSpPr>
            <p:cNvPr id="35" name="群組 34"/>
            <p:cNvGrpSpPr/>
            <p:nvPr/>
          </p:nvGrpSpPr>
          <p:grpSpPr>
            <a:xfrm>
              <a:off x="4398322" y="1265763"/>
              <a:ext cx="3586548" cy="1693986"/>
              <a:chOff x="765605" y="1065041"/>
              <a:chExt cx="3586548" cy="1693986"/>
            </a:xfrm>
          </p:grpSpPr>
          <p:sp>
            <p:nvSpPr>
              <p:cNvPr id="37" name="矩形 36"/>
              <p:cNvSpPr/>
              <p:nvPr/>
            </p:nvSpPr>
            <p:spPr>
              <a:xfrm>
                <a:off x="765605" y="1137988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38" name="直線接點 37"/>
              <p:cNvCxnSpPr/>
              <p:nvPr/>
            </p:nvCxnSpPr>
            <p:spPr>
              <a:xfrm flipH="1">
                <a:off x="2424468" y="1402757"/>
                <a:ext cx="10807" cy="1042868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線接點 38"/>
              <p:cNvCxnSpPr/>
              <p:nvPr/>
            </p:nvCxnSpPr>
            <p:spPr>
              <a:xfrm flipH="1" flipV="1">
                <a:off x="1997595" y="1305495"/>
                <a:ext cx="426873" cy="97262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線接點 39"/>
              <p:cNvCxnSpPr/>
              <p:nvPr/>
            </p:nvCxnSpPr>
            <p:spPr>
              <a:xfrm flipH="1">
                <a:off x="2040822" y="1402757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線接點 40"/>
              <p:cNvCxnSpPr/>
              <p:nvPr/>
            </p:nvCxnSpPr>
            <p:spPr>
              <a:xfrm flipH="1" flipV="1">
                <a:off x="2040822" y="2267311"/>
                <a:ext cx="383646" cy="178314"/>
              </a:xfrm>
              <a:prstGeom prst="line">
                <a:avLst/>
              </a:prstGeom>
              <a:ln w="57150">
                <a:solidFill>
                  <a:srgbClr val="FF000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直線接點 41"/>
              <p:cNvCxnSpPr/>
              <p:nvPr/>
            </p:nvCxnSpPr>
            <p:spPr>
              <a:xfrm flipH="1">
                <a:off x="2094857" y="2445625"/>
                <a:ext cx="329611" cy="1242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橢圓 42"/>
              <p:cNvSpPr/>
              <p:nvPr/>
            </p:nvSpPr>
            <p:spPr>
              <a:xfrm>
                <a:off x="2367731" y="1335214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44" name="橢圓 43"/>
              <p:cNvSpPr/>
              <p:nvPr/>
            </p:nvSpPr>
            <p:spPr>
              <a:xfrm>
                <a:off x="2367731" y="237267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45" name="橢圓 44"/>
              <p:cNvSpPr/>
              <p:nvPr/>
            </p:nvSpPr>
            <p:spPr>
              <a:xfrm>
                <a:off x="1973278" y="2502361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46" name="橢圓 45"/>
              <p:cNvSpPr/>
              <p:nvPr/>
            </p:nvSpPr>
            <p:spPr>
              <a:xfrm>
                <a:off x="1973278" y="2221382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47" name="橢圓 46"/>
              <p:cNvSpPr/>
              <p:nvPr/>
            </p:nvSpPr>
            <p:spPr>
              <a:xfrm>
                <a:off x="1962472" y="144013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48" name="橢圓 47"/>
              <p:cNvSpPr/>
              <p:nvPr/>
            </p:nvSpPr>
            <p:spPr>
              <a:xfrm>
                <a:off x="1930051" y="1224893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49" name="矩形 48"/>
              <p:cNvSpPr/>
              <p:nvPr/>
            </p:nvSpPr>
            <p:spPr>
              <a:xfrm flipH="1" flipV="1">
                <a:off x="2839183" y="1065041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50" name="直線接點 49"/>
              <p:cNvCxnSpPr/>
              <p:nvPr/>
            </p:nvCxnSpPr>
            <p:spPr>
              <a:xfrm flipV="1">
                <a:off x="2682483" y="1378442"/>
                <a:ext cx="10807" cy="1042868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直線接點 50"/>
              <p:cNvCxnSpPr/>
              <p:nvPr/>
            </p:nvCxnSpPr>
            <p:spPr>
              <a:xfrm>
                <a:off x="2693290" y="2421310"/>
                <a:ext cx="426873" cy="97263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直線接點 51"/>
              <p:cNvCxnSpPr/>
              <p:nvPr/>
            </p:nvCxnSpPr>
            <p:spPr>
              <a:xfrm flipV="1">
                <a:off x="2693290" y="2286224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直線接點 52"/>
              <p:cNvCxnSpPr/>
              <p:nvPr/>
            </p:nvCxnSpPr>
            <p:spPr>
              <a:xfrm>
                <a:off x="2693290" y="1378442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直線接點 53"/>
              <p:cNvCxnSpPr/>
              <p:nvPr/>
            </p:nvCxnSpPr>
            <p:spPr>
              <a:xfrm flipV="1">
                <a:off x="2693290" y="1254162"/>
                <a:ext cx="329611" cy="1242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橢圓 54"/>
              <p:cNvSpPr/>
              <p:nvPr/>
            </p:nvSpPr>
            <p:spPr>
              <a:xfrm flipH="1" flipV="1">
                <a:off x="2614940" y="2353767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56" name="橢圓 55"/>
              <p:cNvSpPr/>
              <p:nvPr/>
            </p:nvSpPr>
            <p:spPr>
              <a:xfrm flipH="1" flipV="1">
                <a:off x="2614940" y="131630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57" name="橢圓 56"/>
              <p:cNvSpPr/>
              <p:nvPr/>
            </p:nvSpPr>
            <p:spPr>
              <a:xfrm flipH="1" flipV="1">
                <a:off x="3009393" y="118661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58" name="橢圓 57"/>
              <p:cNvSpPr/>
              <p:nvPr/>
            </p:nvSpPr>
            <p:spPr>
              <a:xfrm flipH="1" flipV="1">
                <a:off x="3009393" y="146759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59" name="橢圓 58"/>
              <p:cNvSpPr/>
              <p:nvPr/>
            </p:nvSpPr>
            <p:spPr>
              <a:xfrm flipH="1" flipV="1">
                <a:off x="3020200" y="2248849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60" name="橢圓 59"/>
              <p:cNvSpPr/>
              <p:nvPr/>
            </p:nvSpPr>
            <p:spPr>
              <a:xfrm flipH="1" flipV="1">
                <a:off x="3052620" y="246408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61" name="直線接點 60"/>
              <p:cNvCxnSpPr>
                <a:stCxn id="48" idx="6"/>
                <a:endCxn id="57" idx="6"/>
              </p:cNvCxnSpPr>
              <p:nvPr/>
            </p:nvCxnSpPr>
            <p:spPr>
              <a:xfrm flipV="1">
                <a:off x="2065138" y="1254162"/>
                <a:ext cx="944255" cy="38275"/>
              </a:xfrm>
              <a:prstGeom prst="line">
                <a:avLst/>
              </a:prstGeom>
              <a:ln w="31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直線接點 61"/>
              <p:cNvCxnSpPr>
                <a:stCxn id="47" idx="5"/>
                <a:endCxn id="59" idx="5"/>
              </p:cNvCxnSpPr>
              <p:nvPr/>
            </p:nvCxnSpPr>
            <p:spPr>
              <a:xfrm>
                <a:off x="2077776" y="1555436"/>
                <a:ext cx="962207" cy="71319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直線接點 62"/>
              <p:cNvCxnSpPr>
                <a:stCxn id="46" idx="6"/>
                <a:endCxn id="58" idx="7"/>
              </p:cNvCxnSpPr>
              <p:nvPr/>
            </p:nvCxnSpPr>
            <p:spPr>
              <a:xfrm flipV="1">
                <a:off x="2108365" y="1582903"/>
                <a:ext cx="920811" cy="706023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直線接點 63"/>
              <p:cNvCxnSpPr>
                <a:stCxn id="45" idx="5"/>
                <a:endCxn id="60" idx="6"/>
              </p:cNvCxnSpPr>
              <p:nvPr/>
            </p:nvCxnSpPr>
            <p:spPr>
              <a:xfrm flipV="1">
                <a:off x="2088582" y="2531631"/>
                <a:ext cx="964038" cy="8603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文字方塊 35"/>
            <p:cNvSpPr txBox="1"/>
            <p:nvPr/>
          </p:nvSpPr>
          <p:spPr>
            <a:xfrm>
              <a:off x="6138047" y="2007469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dirty="0">
                  <a:solidFill>
                    <a:srgbClr val="FF0000"/>
                  </a:solidFill>
                </a:rPr>
                <a:t>e</a:t>
              </a:r>
              <a:endParaRPr lang="zh-TW" altLang="en-US" dirty="0">
                <a:solidFill>
                  <a:srgbClr val="FF0000"/>
                </a:solidFill>
              </a:endParaRPr>
            </a:p>
          </p:txBody>
        </p:sp>
      </p:grpSp>
      <p:sp>
        <p:nvSpPr>
          <p:cNvPr id="70" name="文字方塊 69"/>
          <p:cNvSpPr txBox="1"/>
          <p:nvPr/>
        </p:nvSpPr>
        <p:spPr>
          <a:xfrm>
            <a:off x="6858000" y="3077737"/>
            <a:ext cx="34696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Both side extend a path of length 3</a:t>
            </a:r>
          </a:p>
          <a:p>
            <a:r>
              <a:rPr lang="en-US" altLang="zh-TW" dirty="0"/>
              <a:t>into a </a:t>
            </a:r>
            <a:r>
              <a:rPr lang="en-US" altLang="zh-TW" dirty="0" err="1"/>
              <a:t>hamiltonian</a:t>
            </a:r>
            <a:r>
              <a:rPr lang="en-US" altLang="zh-TW" dirty="0"/>
              <a:t> cycle.</a:t>
            </a:r>
            <a:endParaRPr lang="zh-TW" altLang="en-US" dirty="0"/>
          </a:p>
        </p:txBody>
      </p:sp>
      <p:sp>
        <p:nvSpPr>
          <p:cNvPr id="71" name="手繪多邊形: 圖案 70"/>
          <p:cNvSpPr/>
          <p:nvPr/>
        </p:nvSpPr>
        <p:spPr>
          <a:xfrm>
            <a:off x="4245935" y="2676022"/>
            <a:ext cx="1248041" cy="1692051"/>
          </a:xfrm>
          <a:custGeom>
            <a:avLst/>
            <a:gdLst>
              <a:gd name="connsiteX0" fmla="*/ 0 w 1248041"/>
              <a:gd name="connsiteY0" fmla="*/ 116797 h 1692051"/>
              <a:gd name="connsiteX1" fmla="*/ 886046 w 1248041"/>
              <a:gd name="connsiteY1" fmla="*/ 67178 h 1692051"/>
              <a:gd name="connsiteX2" fmla="*/ 1247553 w 1248041"/>
              <a:gd name="connsiteY2" fmla="*/ 917783 h 1692051"/>
              <a:gd name="connsiteX3" fmla="*/ 822251 w 1248041"/>
              <a:gd name="connsiteY3" fmla="*/ 1640797 h 1692051"/>
              <a:gd name="connsiteX4" fmla="*/ 99237 w 1248041"/>
              <a:gd name="connsiteY4" fmla="*/ 1633708 h 1692051"/>
              <a:gd name="connsiteX5" fmla="*/ 99237 w 1248041"/>
              <a:gd name="connsiteY5" fmla="*/ 1633708 h 1692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48041" h="1692051">
                <a:moveTo>
                  <a:pt x="0" y="116797"/>
                </a:moveTo>
                <a:cubicBezTo>
                  <a:pt x="339060" y="25238"/>
                  <a:pt x="678121" y="-66320"/>
                  <a:pt x="886046" y="67178"/>
                </a:cubicBezTo>
                <a:cubicBezTo>
                  <a:pt x="1093971" y="200676"/>
                  <a:pt x="1258185" y="655513"/>
                  <a:pt x="1247553" y="917783"/>
                </a:cubicBezTo>
                <a:cubicBezTo>
                  <a:pt x="1236921" y="1180053"/>
                  <a:pt x="1013637" y="1521476"/>
                  <a:pt x="822251" y="1640797"/>
                </a:cubicBezTo>
                <a:cubicBezTo>
                  <a:pt x="630865" y="1760118"/>
                  <a:pt x="99237" y="1633708"/>
                  <a:pt x="99237" y="1633708"/>
                </a:cubicBezTo>
                <a:lnTo>
                  <a:pt x="99237" y="1633708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2" name="手繪多邊形: 圖案 71"/>
          <p:cNvSpPr/>
          <p:nvPr/>
        </p:nvSpPr>
        <p:spPr>
          <a:xfrm>
            <a:off x="2226854" y="2792819"/>
            <a:ext cx="686467" cy="1560217"/>
          </a:xfrm>
          <a:custGeom>
            <a:avLst/>
            <a:gdLst>
              <a:gd name="connsiteX0" fmla="*/ 565965 w 686467"/>
              <a:gd name="connsiteY0" fmla="*/ 0 h 1560217"/>
              <a:gd name="connsiteX1" fmla="*/ 55602 w 686467"/>
              <a:gd name="connsiteY1" fmla="*/ 191386 h 1560217"/>
              <a:gd name="connsiteX2" fmla="*/ 41425 w 686467"/>
              <a:gd name="connsiteY2" fmla="*/ 1148316 h 1560217"/>
              <a:gd name="connsiteX3" fmla="*/ 303695 w 686467"/>
              <a:gd name="connsiteY3" fmla="*/ 1502734 h 1560217"/>
              <a:gd name="connsiteX4" fmla="*/ 686467 w 686467"/>
              <a:gd name="connsiteY4" fmla="*/ 1559441 h 1560217"/>
              <a:gd name="connsiteX5" fmla="*/ 686467 w 686467"/>
              <a:gd name="connsiteY5" fmla="*/ 1559441 h 1560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6467" h="1560217">
                <a:moveTo>
                  <a:pt x="565965" y="0"/>
                </a:moveTo>
                <a:cubicBezTo>
                  <a:pt x="354495" y="0"/>
                  <a:pt x="143025" y="0"/>
                  <a:pt x="55602" y="191386"/>
                </a:cubicBezTo>
                <a:cubicBezTo>
                  <a:pt x="-31821" y="382772"/>
                  <a:pt x="76" y="929758"/>
                  <a:pt x="41425" y="1148316"/>
                </a:cubicBezTo>
                <a:cubicBezTo>
                  <a:pt x="82774" y="1366874"/>
                  <a:pt x="196188" y="1434213"/>
                  <a:pt x="303695" y="1502734"/>
                </a:cubicBezTo>
                <a:cubicBezTo>
                  <a:pt x="411202" y="1571255"/>
                  <a:pt x="686467" y="1559441"/>
                  <a:pt x="686467" y="1559441"/>
                </a:cubicBezTo>
                <a:lnTo>
                  <a:pt x="686467" y="1559441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389817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文字方塊 141"/>
          <p:cNvSpPr txBox="1"/>
          <p:nvPr/>
        </p:nvSpPr>
        <p:spPr>
          <a:xfrm>
            <a:off x="1239323" y="367990"/>
            <a:ext cx="4275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1 vertex fault tolerant </a:t>
            </a:r>
            <a:r>
              <a:rPr lang="en-US" altLang="zh-TW" dirty="0" err="1"/>
              <a:t>hamiltonian</a:t>
            </a:r>
            <a:endParaRPr lang="zh-TW" altLang="en-US" dirty="0"/>
          </a:p>
        </p:txBody>
      </p:sp>
      <p:grpSp>
        <p:nvGrpSpPr>
          <p:cNvPr id="2" name="群組 1"/>
          <p:cNvGrpSpPr/>
          <p:nvPr/>
        </p:nvGrpSpPr>
        <p:grpSpPr>
          <a:xfrm>
            <a:off x="598337" y="1265763"/>
            <a:ext cx="3586548" cy="1693986"/>
            <a:chOff x="598337" y="1265763"/>
            <a:chExt cx="3586548" cy="1693986"/>
          </a:xfrm>
        </p:grpSpPr>
        <p:grpSp>
          <p:nvGrpSpPr>
            <p:cNvPr id="5" name="群組 4"/>
            <p:cNvGrpSpPr/>
            <p:nvPr/>
          </p:nvGrpSpPr>
          <p:grpSpPr>
            <a:xfrm>
              <a:off x="598337" y="1265763"/>
              <a:ext cx="3586548" cy="1693986"/>
              <a:chOff x="765605" y="1065041"/>
              <a:chExt cx="3586548" cy="1693986"/>
            </a:xfrm>
          </p:grpSpPr>
          <p:sp>
            <p:nvSpPr>
              <p:cNvPr id="8" name="矩形 7"/>
              <p:cNvSpPr/>
              <p:nvPr/>
            </p:nvSpPr>
            <p:spPr>
              <a:xfrm>
                <a:off x="765605" y="1137988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9" name="直線接點 8"/>
              <p:cNvCxnSpPr/>
              <p:nvPr/>
            </p:nvCxnSpPr>
            <p:spPr>
              <a:xfrm flipH="1">
                <a:off x="2424468" y="1402757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線接點 9"/>
              <p:cNvCxnSpPr/>
              <p:nvPr/>
            </p:nvCxnSpPr>
            <p:spPr>
              <a:xfrm flipH="1" flipV="1">
                <a:off x="1997595" y="1305495"/>
                <a:ext cx="426873" cy="9726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線接點 10"/>
              <p:cNvCxnSpPr/>
              <p:nvPr/>
            </p:nvCxnSpPr>
            <p:spPr>
              <a:xfrm flipH="1">
                <a:off x="2040822" y="1402757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線接點 11"/>
              <p:cNvCxnSpPr/>
              <p:nvPr/>
            </p:nvCxnSpPr>
            <p:spPr>
              <a:xfrm flipH="1" flipV="1">
                <a:off x="2040822" y="2267311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線接點 12"/>
              <p:cNvCxnSpPr/>
              <p:nvPr/>
            </p:nvCxnSpPr>
            <p:spPr>
              <a:xfrm flipH="1">
                <a:off x="2094857" y="2445625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橢圓 13"/>
              <p:cNvSpPr/>
              <p:nvPr/>
            </p:nvSpPr>
            <p:spPr>
              <a:xfrm>
                <a:off x="2367731" y="1335214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5" name="橢圓 14"/>
              <p:cNvSpPr/>
              <p:nvPr/>
            </p:nvSpPr>
            <p:spPr>
              <a:xfrm>
                <a:off x="2367731" y="237267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6" name="橢圓 15"/>
              <p:cNvSpPr/>
              <p:nvPr/>
            </p:nvSpPr>
            <p:spPr>
              <a:xfrm>
                <a:off x="1973278" y="2502361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7" name="橢圓 16"/>
              <p:cNvSpPr/>
              <p:nvPr/>
            </p:nvSpPr>
            <p:spPr>
              <a:xfrm>
                <a:off x="1973278" y="2221382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18" name="橢圓 17"/>
              <p:cNvSpPr/>
              <p:nvPr/>
            </p:nvSpPr>
            <p:spPr>
              <a:xfrm>
                <a:off x="1962472" y="144013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9" name="橢圓 18"/>
              <p:cNvSpPr/>
              <p:nvPr/>
            </p:nvSpPr>
            <p:spPr>
              <a:xfrm>
                <a:off x="1930051" y="1224893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0" name="矩形 19"/>
              <p:cNvSpPr/>
              <p:nvPr/>
            </p:nvSpPr>
            <p:spPr>
              <a:xfrm flipH="1" flipV="1">
                <a:off x="2839183" y="1065041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21" name="直線接點 20"/>
              <p:cNvCxnSpPr/>
              <p:nvPr/>
            </p:nvCxnSpPr>
            <p:spPr>
              <a:xfrm flipV="1">
                <a:off x="2682483" y="1378442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接點 21"/>
              <p:cNvCxnSpPr/>
              <p:nvPr/>
            </p:nvCxnSpPr>
            <p:spPr>
              <a:xfrm>
                <a:off x="2693290" y="2421310"/>
                <a:ext cx="426873" cy="972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線接點 22"/>
              <p:cNvCxnSpPr/>
              <p:nvPr/>
            </p:nvCxnSpPr>
            <p:spPr>
              <a:xfrm flipV="1">
                <a:off x="2693290" y="2286224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接點 23"/>
              <p:cNvCxnSpPr/>
              <p:nvPr/>
            </p:nvCxnSpPr>
            <p:spPr>
              <a:xfrm>
                <a:off x="2693290" y="1378442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接點 24"/>
              <p:cNvCxnSpPr/>
              <p:nvPr/>
            </p:nvCxnSpPr>
            <p:spPr>
              <a:xfrm flipV="1">
                <a:off x="2693290" y="1254162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橢圓 25"/>
              <p:cNvSpPr/>
              <p:nvPr/>
            </p:nvSpPr>
            <p:spPr>
              <a:xfrm flipH="1" flipV="1">
                <a:off x="2614940" y="2353767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7" name="橢圓 26"/>
              <p:cNvSpPr/>
              <p:nvPr/>
            </p:nvSpPr>
            <p:spPr>
              <a:xfrm flipH="1" flipV="1">
                <a:off x="2614940" y="131630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8" name="橢圓 27"/>
              <p:cNvSpPr/>
              <p:nvPr/>
            </p:nvSpPr>
            <p:spPr>
              <a:xfrm flipH="1" flipV="1">
                <a:off x="3009393" y="118661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9" name="橢圓 28"/>
              <p:cNvSpPr/>
              <p:nvPr/>
            </p:nvSpPr>
            <p:spPr>
              <a:xfrm flipH="1" flipV="1">
                <a:off x="3009393" y="146759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30" name="橢圓 29"/>
              <p:cNvSpPr/>
              <p:nvPr/>
            </p:nvSpPr>
            <p:spPr>
              <a:xfrm flipH="1" flipV="1">
                <a:off x="3020200" y="2248849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31" name="橢圓 30"/>
              <p:cNvSpPr/>
              <p:nvPr/>
            </p:nvSpPr>
            <p:spPr>
              <a:xfrm flipH="1" flipV="1">
                <a:off x="3052620" y="246408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32" name="直線接點 31"/>
              <p:cNvCxnSpPr>
                <a:stCxn id="19" idx="6"/>
                <a:endCxn id="28" idx="6"/>
              </p:cNvCxnSpPr>
              <p:nvPr/>
            </p:nvCxnSpPr>
            <p:spPr>
              <a:xfrm flipV="1">
                <a:off x="2065138" y="1254162"/>
                <a:ext cx="944255" cy="38275"/>
              </a:xfrm>
              <a:prstGeom prst="line">
                <a:avLst/>
              </a:prstGeom>
              <a:ln w="31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接點 32"/>
              <p:cNvCxnSpPr>
                <a:stCxn id="18" idx="5"/>
                <a:endCxn id="30" idx="6"/>
              </p:cNvCxnSpPr>
              <p:nvPr/>
            </p:nvCxnSpPr>
            <p:spPr>
              <a:xfrm>
                <a:off x="2077776" y="1555436"/>
                <a:ext cx="942424" cy="7609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接點 33"/>
              <p:cNvCxnSpPr>
                <a:stCxn id="17" idx="6"/>
                <a:endCxn id="29" idx="7"/>
              </p:cNvCxnSpPr>
              <p:nvPr/>
            </p:nvCxnSpPr>
            <p:spPr>
              <a:xfrm flipV="1">
                <a:off x="2108365" y="1582903"/>
                <a:ext cx="920811" cy="7060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接點 34"/>
              <p:cNvCxnSpPr>
                <a:stCxn id="16" idx="5"/>
                <a:endCxn id="31" idx="6"/>
              </p:cNvCxnSpPr>
              <p:nvPr/>
            </p:nvCxnSpPr>
            <p:spPr>
              <a:xfrm flipV="1">
                <a:off x="2088582" y="2531631"/>
                <a:ext cx="964038" cy="8603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橢圓 98"/>
              <p:cNvSpPr/>
              <p:nvPr/>
            </p:nvSpPr>
            <p:spPr>
              <a:xfrm>
                <a:off x="1207676" y="1973387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grpSp>
          <p:nvGrpSpPr>
            <p:cNvPr id="100" name="群組 99"/>
            <p:cNvGrpSpPr/>
            <p:nvPr/>
          </p:nvGrpSpPr>
          <p:grpSpPr>
            <a:xfrm>
              <a:off x="997589" y="2076282"/>
              <a:ext cx="256834" cy="295315"/>
              <a:chOff x="8764859" y="1585850"/>
              <a:chExt cx="735980" cy="846250"/>
            </a:xfrm>
          </p:grpSpPr>
          <p:cxnSp>
            <p:nvCxnSpPr>
              <p:cNvPr id="101" name="直線接點 100"/>
              <p:cNvCxnSpPr/>
              <p:nvPr/>
            </p:nvCxnSpPr>
            <p:spPr>
              <a:xfrm>
                <a:off x="8764859" y="1611782"/>
                <a:ext cx="735980" cy="82031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接點 101"/>
              <p:cNvCxnSpPr/>
              <p:nvPr/>
            </p:nvCxnSpPr>
            <p:spPr>
              <a:xfrm flipH="1">
                <a:off x="8764859" y="1585850"/>
                <a:ext cx="735980" cy="84625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73" name="群組 172"/>
          <p:cNvGrpSpPr/>
          <p:nvPr/>
        </p:nvGrpSpPr>
        <p:grpSpPr>
          <a:xfrm>
            <a:off x="1583793" y="3268195"/>
            <a:ext cx="6774084" cy="3199512"/>
            <a:chOff x="598337" y="1265763"/>
            <a:chExt cx="3586548" cy="1693986"/>
          </a:xfrm>
        </p:grpSpPr>
        <p:grpSp>
          <p:nvGrpSpPr>
            <p:cNvPr id="174" name="群組 173"/>
            <p:cNvGrpSpPr/>
            <p:nvPr/>
          </p:nvGrpSpPr>
          <p:grpSpPr>
            <a:xfrm>
              <a:off x="598337" y="1265763"/>
              <a:ext cx="3586548" cy="1693986"/>
              <a:chOff x="765605" y="1065041"/>
              <a:chExt cx="3586548" cy="1693986"/>
            </a:xfrm>
          </p:grpSpPr>
          <p:sp>
            <p:nvSpPr>
              <p:cNvPr id="178" name="矩形 177"/>
              <p:cNvSpPr/>
              <p:nvPr/>
            </p:nvSpPr>
            <p:spPr>
              <a:xfrm>
                <a:off x="765605" y="1137988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179" name="直線接點 178"/>
              <p:cNvCxnSpPr/>
              <p:nvPr/>
            </p:nvCxnSpPr>
            <p:spPr>
              <a:xfrm flipH="1">
                <a:off x="2424468" y="1402757"/>
                <a:ext cx="10807" cy="10428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直線接點 179"/>
              <p:cNvCxnSpPr/>
              <p:nvPr/>
            </p:nvCxnSpPr>
            <p:spPr>
              <a:xfrm flipH="1" flipV="1">
                <a:off x="1997595" y="1305495"/>
                <a:ext cx="426873" cy="9726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直線接點 180"/>
              <p:cNvCxnSpPr/>
              <p:nvPr/>
            </p:nvCxnSpPr>
            <p:spPr>
              <a:xfrm flipH="1">
                <a:off x="2040822" y="1402757"/>
                <a:ext cx="383646" cy="1350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直線接點 181"/>
              <p:cNvCxnSpPr/>
              <p:nvPr/>
            </p:nvCxnSpPr>
            <p:spPr>
              <a:xfrm flipH="1" flipV="1">
                <a:off x="2040822" y="2267311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直線接點 182"/>
              <p:cNvCxnSpPr/>
              <p:nvPr/>
            </p:nvCxnSpPr>
            <p:spPr>
              <a:xfrm flipH="1">
                <a:off x="2094857" y="2445625"/>
                <a:ext cx="329611" cy="12427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4" name="橢圓 183"/>
              <p:cNvSpPr/>
              <p:nvPr/>
            </p:nvSpPr>
            <p:spPr>
              <a:xfrm>
                <a:off x="2367731" y="1335214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85" name="橢圓 184"/>
              <p:cNvSpPr/>
              <p:nvPr/>
            </p:nvSpPr>
            <p:spPr>
              <a:xfrm>
                <a:off x="2367731" y="237267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86" name="橢圓 185"/>
              <p:cNvSpPr/>
              <p:nvPr/>
            </p:nvSpPr>
            <p:spPr>
              <a:xfrm>
                <a:off x="1973278" y="2502361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87" name="橢圓 186"/>
              <p:cNvSpPr/>
              <p:nvPr/>
            </p:nvSpPr>
            <p:spPr>
              <a:xfrm>
                <a:off x="1973278" y="2221382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188" name="橢圓 187"/>
              <p:cNvSpPr/>
              <p:nvPr/>
            </p:nvSpPr>
            <p:spPr>
              <a:xfrm>
                <a:off x="1962472" y="144013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89" name="橢圓 188"/>
              <p:cNvSpPr/>
              <p:nvPr/>
            </p:nvSpPr>
            <p:spPr>
              <a:xfrm>
                <a:off x="1930051" y="1224893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90" name="矩形 189"/>
              <p:cNvSpPr/>
              <p:nvPr/>
            </p:nvSpPr>
            <p:spPr>
              <a:xfrm flipH="1" flipV="1">
                <a:off x="2839183" y="1065041"/>
                <a:ext cx="1512970" cy="162103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191" name="直線接點 190"/>
              <p:cNvCxnSpPr/>
              <p:nvPr/>
            </p:nvCxnSpPr>
            <p:spPr>
              <a:xfrm flipV="1">
                <a:off x="2682483" y="1378442"/>
                <a:ext cx="10807" cy="1042868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直線接點 191"/>
              <p:cNvCxnSpPr/>
              <p:nvPr/>
            </p:nvCxnSpPr>
            <p:spPr>
              <a:xfrm>
                <a:off x="2693290" y="2421310"/>
                <a:ext cx="426873" cy="9726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直線接點 192"/>
              <p:cNvCxnSpPr/>
              <p:nvPr/>
            </p:nvCxnSpPr>
            <p:spPr>
              <a:xfrm flipV="1">
                <a:off x="2693290" y="2286224"/>
                <a:ext cx="383646" cy="135087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直線接點 193"/>
              <p:cNvCxnSpPr/>
              <p:nvPr/>
            </p:nvCxnSpPr>
            <p:spPr>
              <a:xfrm>
                <a:off x="2693290" y="1378442"/>
                <a:ext cx="383646" cy="1783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直線接點 194"/>
              <p:cNvCxnSpPr/>
              <p:nvPr/>
            </p:nvCxnSpPr>
            <p:spPr>
              <a:xfrm flipV="1">
                <a:off x="2693290" y="1254162"/>
                <a:ext cx="329611" cy="1242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6" name="橢圓 195"/>
              <p:cNvSpPr/>
              <p:nvPr/>
            </p:nvSpPr>
            <p:spPr>
              <a:xfrm flipH="1" flipV="1">
                <a:off x="2614940" y="2353767"/>
                <a:ext cx="135087" cy="135087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97" name="橢圓 196"/>
              <p:cNvSpPr/>
              <p:nvPr/>
            </p:nvSpPr>
            <p:spPr>
              <a:xfrm flipH="1" flipV="1">
                <a:off x="2614940" y="1316302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98" name="橢圓 197"/>
              <p:cNvSpPr/>
              <p:nvPr/>
            </p:nvSpPr>
            <p:spPr>
              <a:xfrm flipH="1" flipV="1">
                <a:off x="3009393" y="118661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99" name="橢圓 198"/>
              <p:cNvSpPr/>
              <p:nvPr/>
            </p:nvSpPr>
            <p:spPr>
              <a:xfrm flipH="1" flipV="1">
                <a:off x="3009393" y="1467599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00" name="橢圓 199"/>
              <p:cNvSpPr/>
              <p:nvPr/>
            </p:nvSpPr>
            <p:spPr>
              <a:xfrm flipH="1" flipV="1">
                <a:off x="3020200" y="2248849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01" name="橢圓 200"/>
              <p:cNvSpPr/>
              <p:nvPr/>
            </p:nvSpPr>
            <p:spPr>
              <a:xfrm flipH="1" flipV="1">
                <a:off x="3052620" y="2464088"/>
                <a:ext cx="135087" cy="135087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202" name="直線接點 201"/>
              <p:cNvCxnSpPr>
                <a:stCxn id="189" idx="6"/>
                <a:endCxn id="198" idx="6"/>
              </p:cNvCxnSpPr>
              <p:nvPr/>
            </p:nvCxnSpPr>
            <p:spPr>
              <a:xfrm flipV="1">
                <a:off x="2065138" y="1254162"/>
                <a:ext cx="944255" cy="38275"/>
              </a:xfrm>
              <a:prstGeom prst="line">
                <a:avLst/>
              </a:prstGeom>
              <a:ln w="31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直線接點 202"/>
              <p:cNvCxnSpPr>
                <a:stCxn id="188" idx="5"/>
                <a:endCxn id="200" idx="6"/>
              </p:cNvCxnSpPr>
              <p:nvPr/>
            </p:nvCxnSpPr>
            <p:spPr>
              <a:xfrm>
                <a:off x="2077776" y="1555436"/>
                <a:ext cx="942424" cy="7609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直線接點 203"/>
              <p:cNvCxnSpPr>
                <a:stCxn id="187" idx="6"/>
                <a:endCxn id="199" idx="7"/>
              </p:cNvCxnSpPr>
              <p:nvPr/>
            </p:nvCxnSpPr>
            <p:spPr>
              <a:xfrm flipV="1">
                <a:off x="2108365" y="1582903"/>
                <a:ext cx="920811" cy="70602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直線接點 204"/>
              <p:cNvCxnSpPr>
                <a:stCxn id="186" idx="5"/>
                <a:endCxn id="201" idx="6"/>
              </p:cNvCxnSpPr>
              <p:nvPr/>
            </p:nvCxnSpPr>
            <p:spPr>
              <a:xfrm flipV="1">
                <a:off x="2088582" y="2531631"/>
                <a:ext cx="964038" cy="8603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6" name="橢圓 205"/>
              <p:cNvSpPr/>
              <p:nvPr/>
            </p:nvSpPr>
            <p:spPr>
              <a:xfrm>
                <a:off x="1207676" y="1973387"/>
                <a:ext cx="135087" cy="135087"/>
              </a:xfrm>
              <a:prstGeom prst="ellipse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grpSp>
          <p:nvGrpSpPr>
            <p:cNvPr id="175" name="群組 174"/>
            <p:cNvGrpSpPr/>
            <p:nvPr/>
          </p:nvGrpSpPr>
          <p:grpSpPr>
            <a:xfrm>
              <a:off x="997588" y="2076282"/>
              <a:ext cx="1388031" cy="708403"/>
              <a:chOff x="8764859" y="1585850"/>
              <a:chExt cx="3977524" cy="2029989"/>
            </a:xfrm>
          </p:grpSpPr>
          <p:cxnSp>
            <p:nvCxnSpPr>
              <p:cNvPr id="176" name="直線接點 175"/>
              <p:cNvCxnSpPr/>
              <p:nvPr/>
            </p:nvCxnSpPr>
            <p:spPr>
              <a:xfrm>
                <a:off x="8764859" y="1611782"/>
                <a:ext cx="735980" cy="82031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直線接點 176"/>
              <p:cNvCxnSpPr/>
              <p:nvPr/>
            </p:nvCxnSpPr>
            <p:spPr>
              <a:xfrm flipH="1">
                <a:off x="8764859" y="1585850"/>
                <a:ext cx="735980" cy="84625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直線接點 206"/>
              <p:cNvCxnSpPr/>
              <p:nvPr/>
            </p:nvCxnSpPr>
            <p:spPr>
              <a:xfrm>
                <a:off x="12006402" y="2795521"/>
                <a:ext cx="735979" cy="82031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直線接點 207"/>
              <p:cNvCxnSpPr/>
              <p:nvPr/>
            </p:nvCxnSpPr>
            <p:spPr>
              <a:xfrm flipH="1">
                <a:off x="12006403" y="2769589"/>
                <a:ext cx="735980" cy="84625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" name="手繪多邊形: 圖案 2"/>
          <p:cNvSpPr/>
          <p:nvPr/>
        </p:nvSpPr>
        <p:spPr>
          <a:xfrm>
            <a:off x="2018327" y="3578973"/>
            <a:ext cx="2665241" cy="2437024"/>
          </a:xfrm>
          <a:custGeom>
            <a:avLst/>
            <a:gdLst>
              <a:gd name="connsiteX0" fmla="*/ 1750785 w 2665241"/>
              <a:gd name="connsiteY0" fmla="*/ 100929 h 2437024"/>
              <a:gd name="connsiteX1" fmla="*/ 457244 w 2665241"/>
              <a:gd name="connsiteY1" fmla="*/ 112081 h 2437024"/>
              <a:gd name="connsiteX2" fmla="*/ 44 w 2665241"/>
              <a:gd name="connsiteY2" fmla="*/ 1238354 h 2437024"/>
              <a:gd name="connsiteX3" fmla="*/ 434941 w 2665241"/>
              <a:gd name="connsiteY3" fmla="*/ 2386929 h 2437024"/>
              <a:gd name="connsiteX4" fmla="*/ 1248980 w 2665241"/>
              <a:gd name="connsiteY4" fmla="*/ 2063544 h 2437024"/>
              <a:gd name="connsiteX5" fmla="*/ 1895751 w 2665241"/>
              <a:gd name="connsiteY5" fmla="*/ 569281 h 2437024"/>
              <a:gd name="connsiteX6" fmla="*/ 2665185 w 2665241"/>
              <a:gd name="connsiteY6" fmla="*/ 390861 h 2437024"/>
              <a:gd name="connsiteX7" fmla="*/ 1940356 w 2665241"/>
              <a:gd name="connsiteY7" fmla="*/ 134383 h 2437024"/>
              <a:gd name="connsiteX8" fmla="*/ 1940356 w 2665241"/>
              <a:gd name="connsiteY8" fmla="*/ 134383 h 2437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65241" h="2437024">
                <a:moveTo>
                  <a:pt x="1750785" y="100929"/>
                </a:moveTo>
                <a:cubicBezTo>
                  <a:pt x="1249909" y="11719"/>
                  <a:pt x="749034" y="-77490"/>
                  <a:pt x="457244" y="112081"/>
                </a:cubicBezTo>
                <a:cubicBezTo>
                  <a:pt x="165454" y="301652"/>
                  <a:pt x="3761" y="859213"/>
                  <a:pt x="44" y="1238354"/>
                </a:cubicBezTo>
                <a:cubicBezTo>
                  <a:pt x="-3673" y="1617495"/>
                  <a:pt x="226785" y="2249397"/>
                  <a:pt x="434941" y="2386929"/>
                </a:cubicBezTo>
                <a:cubicBezTo>
                  <a:pt x="643097" y="2524461"/>
                  <a:pt x="1005512" y="2366485"/>
                  <a:pt x="1248980" y="2063544"/>
                </a:cubicBezTo>
                <a:cubicBezTo>
                  <a:pt x="1492448" y="1760603"/>
                  <a:pt x="1659717" y="848061"/>
                  <a:pt x="1895751" y="569281"/>
                </a:cubicBezTo>
                <a:cubicBezTo>
                  <a:pt x="2131785" y="290501"/>
                  <a:pt x="2657751" y="463344"/>
                  <a:pt x="2665185" y="390861"/>
                </a:cubicBezTo>
                <a:cubicBezTo>
                  <a:pt x="2672619" y="318378"/>
                  <a:pt x="1940356" y="134383"/>
                  <a:pt x="1940356" y="134383"/>
                </a:cubicBezTo>
                <a:lnTo>
                  <a:pt x="1940356" y="134383"/>
                </a:lnTo>
              </a:path>
            </a:pathLst>
          </a:cu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手繪多邊形: 圖案 35"/>
          <p:cNvSpPr/>
          <p:nvPr/>
        </p:nvSpPr>
        <p:spPr>
          <a:xfrm>
            <a:off x="5876693" y="3481855"/>
            <a:ext cx="2230997" cy="2495401"/>
          </a:xfrm>
          <a:custGeom>
            <a:avLst/>
            <a:gdLst>
              <a:gd name="connsiteX0" fmla="*/ 0 w 2230997"/>
              <a:gd name="connsiteY0" fmla="*/ 153443 h 2495401"/>
              <a:gd name="connsiteX1" fmla="*/ 1293541 w 2230997"/>
              <a:gd name="connsiteY1" fmla="*/ 153443 h 2495401"/>
              <a:gd name="connsiteX2" fmla="*/ 2219092 w 2230997"/>
              <a:gd name="connsiteY2" fmla="*/ 1748067 h 2495401"/>
              <a:gd name="connsiteX3" fmla="*/ 1761892 w 2230997"/>
              <a:gd name="connsiteY3" fmla="*/ 2495199 h 2495401"/>
              <a:gd name="connsiteX4" fmla="*/ 947853 w 2230997"/>
              <a:gd name="connsiteY4" fmla="*/ 1826125 h 2495401"/>
              <a:gd name="connsiteX5" fmla="*/ 167268 w 2230997"/>
              <a:gd name="connsiteY5" fmla="*/ 2104906 h 2495401"/>
              <a:gd name="connsiteX6" fmla="*/ 167268 w 2230997"/>
              <a:gd name="connsiteY6" fmla="*/ 2104906 h 2495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30997" h="2495401">
                <a:moveTo>
                  <a:pt x="0" y="153443"/>
                </a:moveTo>
                <a:cubicBezTo>
                  <a:pt x="461846" y="20557"/>
                  <a:pt x="923692" y="-112328"/>
                  <a:pt x="1293541" y="153443"/>
                </a:cubicBezTo>
                <a:cubicBezTo>
                  <a:pt x="1663390" y="419214"/>
                  <a:pt x="2141034" y="1357775"/>
                  <a:pt x="2219092" y="1748067"/>
                </a:cubicBezTo>
                <a:cubicBezTo>
                  <a:pt x="2297150" y="2138359"/>
                  <a:pt x="1973765" y="2482189"/>
                  <a:pt x="1761892" y="2495199"/>
                </a:cubicBezTo>
                <a:cubicBezTo>
                  <a:pt x="1550019" y="2508209"/>
                  <a:pt x="1213624" y="1891174"/>
                  <a:pt x="947853" y="1826125"/>
                </a:cubicBezTo>
                <a:cubicBezTo>
                  <a:pt x="682082" y="1761076"/>
                  <a:pt x="167268" y="2104906"/>
                  <a:pt x="167268" y="2104906"/>
                </a:cubicBezTo>
                <a:lnTo>
                  <a:pt x="167268" y="2104906"/>
                </a:lnTo>
              </a:path>
            </a:pathLst>
          </a:custGeom>
          <a:noFill/>
          <a:ln w="38100">
            <a:solidFill>
              <a:srgbClr val="00B05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文字方塊 36"/>
          <p:cNvSpPr txBox="1"/>
          <p:nvPr/>
        </p:nvSpPr>
        <p:spPr>
          <a:xfrm>
            <a:off x="5076720" y="2443263"/>
            <a:ext cx="58432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Left:  1p fault tolerant </a:t>
            </a:r>
            <a:r>
              <a:rPr lang="en-US" altLang="zh-TW" dirty="0" err="1"/>
              <a:t>hamiltonian</a:t>
            </a:r>
            <a:endParaRPr lang="en-US" altLang="zh-TW" dirty="0"/>
          </a:p>
          <a:p>
            <a:r>
              <a:rPr lang="en-US" altLang="zh-TW" dirty="0"/>
              <a:t>Right:  extend the solid green path into a </a:t>
            </a:r>
            <a:r>
              <a:rPr lang="en-US" altLang="zh-TW" dirty="0" err="1"/>
              <a:t>hamiltonian</a:t>
            </a:r>
            <a:r>
              <a:rPr lang="en-US" altLang="zh-TW" dirty="0"/>
              <a:t> cycle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2479934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In the next slide, I will discuss the Hamiltonian </a:t>
            </a:r>
            <a:r>
              <a:rPr lang="en-US" altLang="zh-TW" dirty="0" err="1"/>
              <a:t>laceable</a:t>
            </a:r>
            <a:r>
              <a:rPr lang="en-US" altLang="zh-TW" dirty="0"/>
              <a:t> part.</a:t>
            </a:r>
          </a:p>
          <a:p>
            <a:endParaRPr lang="en-US" altLang="zh-TW" dirty="0"/>
          </a:p>
          <a:p>
            <a:r>
              <a:rPr lang="en-US" altLang="zh-TW" dirty="0"/>
              <a:t>Please check this part first.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32302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Lemma 1:  A super graph is a nice graph.  A nice graph is 1 edge fault tolerant Hamiltonian.</a:t>
            </a:r>
          </a:p>
          <a:p>
            <a:r>
              <a:rPr lang="en-US" altLang="zh-TW" dirty="0"/>
              <a:t>Proof:  By definition, any super graph is a nice graph.</a:t>
            </a:r>
          </a:p>
          <a:p>
            <a:r>
              <a:rPr lang="en-US" altLang="zh-TW" dirty="0"/>
              <a:t>By definition, any path of length 3 in a nice graph can be extended into a Hamiltonian cycle.  Thus, any nice graph is 1-edge fault tolerant </a:t>
            </a:r>
            <a:r>
              <a:rPr lang="en-US" altLang="zh-TW" dirty="0" err="1"/>
              <a:t>hamiltonian</a:t>
            </a:r>
            <a:r>
              <a:rPr lang="en-US" altLang="zh-TW" dirty="0"/>
              <a:t>.</a:t>
            </a:r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04323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Theorem 1.  Let G is a nice graph and H is a super graph.  Then the edge join of G and H is a nice graph.</a:t>
            </a:r>
          </a:p>
          <a:p>
            <a:endParaRPr lang="en-US" altLang="zh-TW" dirty="0"/>
          </a:p>
          <a:p>
            <a:r>
              <a:rPr lang="en-US" altLang="zh-TW" dirty="0"/>
              <a:t>Proof of Theorem 1 need the following definition.</a:t>
            </a:r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32727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Definition: Let e and f be two edges of G.  We say a sequence of path e=e</a:t>
            </a:r>
            <a:r>
              <a:rPr lang="en-US" altLang="zh-TW" baseline="-25000" dirty="0"/>
              <a:t>0</a:t>
            </a:r>
            <a:r>
              <a:rPr lang="en-US" altLang="zh-TW" dirty="0"/>
              <a:t>, e</a:t>
            </a:r>
            <a:r>
              <a:rPr lang="en-US" altLang="zh-TW" baseline="-25000" dirty="0"/>
              <a:t>1</a:t>
            </a:r>
            <a:r>
              <a:rPr lang="en-US" altLang="zh-TW" dirty="0"/>
              <a:t>, e</a:t>
            </a:r>
            <a:r>
              <a:rPr lang="en-US" altLang="zh-TW" baseline="-25000" dirty="0"/>
              <a:t>2</a:t>
            </a:r>
            <a:r>
              <a:rPr lang="en-US" altLang="zh-TW" dirty="0"/>
              <a:t>,…, </a:t>
            </a:r>
            <a:r>
              <a:rPr lang="en-US" altLang="zh-TW" dirty="0" err="1"/>
              <a:t>e</a:t>
            </a:r>
            <a:r>
              <a:rPr lang="en-US" altLang="zh-TW" baseline="-25000" dirty="0" err="1"/>
              <a:t>k</a:t>
            </a:r>
            <a:r>
              <a:rPr lang="en-US" altLang="zh-TW" dirty="0"/>
              <a:t>=f  such that </a:t>
            </a:r>
            <a:r>
              <a:rPr lang="en-US" altLang="zh-TW" dirty="0" err="1"/>
              <a:t>e</a:t>
            </a:r>
            <a:r>
              <a:rPr lang="en-US" altLang="zh-TW" baseline="-25000" dirty="0" err="1"/>
              <a:t>i</a:t>
            </a:r>
            <a:r>
              <a:rPr lang="en-US" altLang="zh-TW" baseline="-25000" dirty="0"/>
              <a:t> </a:t>
            </a:r>
            <a:r>
              <a:rPr lang="en-US" altLang="zh-TW" dirty="0"/>
              <a:t>and e</a:t>
            </a:r>
            <a:r>
              <a:rPr lang="en-US" altLang="zh-TW" baseline="-25000" dirty="0"/>
              <a:t>i+1</a:t>
            </a:r>
            <a:r>
              <a:rPr lang="en-US" altLang="zh-TW" dirty="0"/>
              <a:t> has a same a same endpoint for 0 </a:t>
            </a:r>
            <a:r>
              <a:rPr lang="en-US" altLang="zh-TW" dirty="0">
                <a:sym typeface="Symbol" panose="05050102010706020507" pitchFamily="18" charset="2"/>
              </a:rPr>
              <a:t> I  k-1 as an </a:t>
            </a:r>
            <a:r>
              <a:rPr lang="en-US" altLang="zh-TW" dirty="0">
                <a:solidFill>
                  <a:srgbClr val="FF0000"/>
                </a:solidFill>
                <a:sym typeface="Symbol" panose="05050102010706020507" pitchFamily="18" charset="2"/>
              </a:rPr>
              <a:t>edge path</a:t>
            </a:r>
            <a:r>
              <a:rPr lang="en-US" altLang="zh-TW" dirty="0">
                <a:sym typeface="Symbol" panose="05050102010706020507" pitchFamily="18" charset="2"/>
              </a:rPr>
              <a:t>.  The length of </a:t>
            </a:r>
            <a:r>
              <a:rPr lang="en-US" altLang="zh-TW" dirty="0"/>
              <a:t>e=e</a:t>
            </a:r>
            <a:r>
              <a:rPr lang="en-US" altLang="zh-TW" baseline="-25000" dirty="0"/>
              <a:t>0</a:t>
            </a:r>
            <a:r>
              <a:rPr lang="en-US" altLang="zh-TW" dirty="0"/>
              <a:t>, e</a:t>
            </a:r>
            <a:r>
              <a:rPr lang="en-US" altLang="zh-TW" baseline="-25000" dirty="0"/>
              <a:t>1</a:t>
            </a:r>
            <a:r>
              <a:rPr lang="en-US" altLang="zh-TW" dirty="0"/>
              <a:t>, e</a:t>
            </a:r>
            <a:r>
              <a:rPr lang="en-US" altLang="zh-TW" baseline="-25000" dirty="0"/>
              <a:t>2</a:t>
            </a:r>
            <a:r>
              <a:rPr lang="en-US" altLang="zh-TW" dirty="0"/>
              <a:t>,…, </a:t>
            </a:r>
            <a:r>
              <a:rPr lang="en-US" altLang="zh-TW" dirty="0" err="1"/>
              <a:t>e</a:t>
            </a:r>
            <a:r>
              <a:rPr lang="en-US" altLang="zh-TW" baseline="-25000" dirty="0" err="1"/>
              <a:t>k</a:t>
            </a:r>
            <a:r>
              <a:rPr lang="en-US" altLang="zh-TW" dirty="0"/>
              <a:t>=f  is k.  Then we </a:t>
            </a:r>
            <a:r>
              <a:rPr lang="en-US" altLang="zh-TW" dirty="0">
                <a:solidFill>
                  <a:srgbClr val="FF0000"/>
                </a:solidFill>
              </a:rPr>
              <a:t>define the distance between two edges</a:t>
            </a:r>
            <a:r>
              <a:rPr lang="en-US" altLang="zh-TW" dirty="0"/>
              <a:t> e and f is defined as the shortest edge paths joins e to f.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27020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接點 4"/>
          <p:cNvCxnSpPr/>
          <p:nvPr/>
        </p:nvCxnSpPr>
        <p:spPr>
          <a:xfrm>
            <a:off x="3930898" y="2591196"/>
            <a:ext cx="0" cy="18904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接點 5"/>
          <p:cNvCxnSpPr/>
          <p:nvPr/>
        </p:nvCxnSpPr>
        <p:spPr>
          <a:xfrm>
            <a:off x="5857712" y="2591196"/>
            <a:ext cx="0" cy="189048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/>
        </p:nvCxnSpPr>
        <p:spPr>
          <a:xfrm>
            <a:off x="3930898" y="4481679"/>
            <a:ext cx="19268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/>
        </p:nvCxnSpPr>
        <p:spPr>
          <a:xfrm flipV="1">
            <a:off x="3930898" y="2591196"/>
            <a:ext cx="192681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/>
        </p:nvCxnSpPr>
        <p:spPr>
          <a:xfrm>
            <a:off x="4598046" y="3245764"/>
            <a:ext cx="0" cy="581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/>
          <p:nvPr/>
        </p:nvCxnSpPr>
        <p:spPr>
          <a:xfrm>
            <a:off x="5190564" y="3245764"/>
            <a:ext cx="0" cy="581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/>
          <p:cNvCxnSpPr/>
          <p:nvPr/>
        </p:nvCxnSpPr>
        <p:spPr>
          <a:xfrm>
            <a:off x="4598046" y="3827110"/>
            <a:ext cx="5925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/>
          <p:cNvCxnSpPr/>
          <p:nvPr/>
        </p:nvCxnSpPr>
        <p:spPr>
          <a:xfrm flipV="1">
            <a:off x="4598046" y="3245764"/>
            <a:ext cx="5925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 flipH="1" flipV="1">
            <a:off x="3930898" y="2591196"/>
            <a:ext cx="667148" cy="654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/>
          <p:cNvCxnSpPr/>
          <p:nvPr/>
        </p:nvCxnSpPr>
        <p:spPr>
          <a:xfrm flipV="1">
            <a:off x="5190564" y="2591196"/>
            <a:ext cx="667148" cy="654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>
            <a:off x="5190564" y="3827110"/>
            <a:ext cx="667148" cy="654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/>
          <p:cNvCxnSpPr/>
          <p:nvPr/>
        </p:nvCxnSpPr>
        <p:spPr>
          <a:xfrm flipH="1">
            <a:off x="3930898" y="3827110"/>
            <a:ext cx="667148" cy="654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橢圓 16"/>
          <p:cNvSpPr/>
          <p:nvPr/>
        </p:nvSpPr>
        <p:spPr>
          <a:xfrm>
            <a:off x="5783082" y="2517972"/>
            <a:ext cx="149260" cy="146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橢圓 17"/>
          <p:cNvSpPr/>
          <p:nvPr/>
        </p:nvSpPr>
        <p:spPr>
          <a:xfrm>
            <a:off x="3856267" y="4408455"/>
            <a:ext cx="149260" cy="146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橢圓 18"/>
          <p:cNvSpPr/>
          <p:nvPr/>
        </p:nvSpPr>
        <p:spPr>
          <a:xfrm>
            <a:off x="5763859" y="4408456"/>
            <a:ext cx="149260" cy="14644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橢圓 19"/>
          <p:cNvSpPr/>
          <p:nvPr/>
        </p:nvSpPr>
        <p:spPr>
          <a:xfrm>
            <a:off x="5126111" y="3736135"/>
            <a:ext cx="149260" cy="146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橢圓 20"/>
          <p:cNvSpPr/>
          <p:nvPr/>
        </p:nvSpPr>
        <p:spPr>
          <a:xfrm>
            <a:off x="4517762" y="3753888"/>
            <a:ext cx="149260" cy="14644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橢圓 21"/>
          <p:cNvSpPr/>
          <p:nvPr/>
        </p:nvSpPr>
        <p:spPr>
          <a:xfrm>
            <a:off x="5094450" y="3154790"/>
            <a:ext cx="149260" cy="14644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橢圓 22"/>
          <p:cNvSpPr/>
          <p:nvPr/>
        </p:nvSpPr>
        <p:spPr>
          <a:xfrm>
            <a:off x="4558469" y="3176980"/>
            <a:ext cx="149260" cy="146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橢圓 23"/>
          <p:cNvSpPr/>
          <p:nvPr/>
        </p:nvSpPr>
        <p:spPr>
          <a:xfrm>
            <a:off x="3860790" y="2513534"/>
            <a:ext cx="149260" cy="14644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文字方塊 31"/>
          <p:cNvSpPr txBox="1"/>
          <p:nvPr/>
        </p:nvSpPr>
        <p:spPr>
          <a:xfrm>
            <a:off x="5951565" y="345777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0</a:t>
            </a:r>
            <a:endParaRPr lang="zh-TW" altLang="en-US" dirty="0"/>
          </a:p>
        </p:txBody>
      </p:sp>
      <p:sp>
        <p:nvSpPr>
          <p:cNvPr id="33" name="文字方塊 32"/>
          <p:cNvSpPr txBox="1"/>
          <p:nvPr/>
        </p:nvSpPr>
        <p:spPr>
          <a:xfrm>
            <a:off x="4485939" y="334633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3</a:t>
            </a:r>
            <a:endParaRPr lang="zh-TW" altLang="en-US" dirty="0"/>
          </a:p>
        </p:txBody>
      </p:sp>
      <p:sp>
        <p:nvSpPr>
          <p:cNvPr id="34" name="文字方塊 33"/>
          <p:cNvSpPr txBox="1"/>
          <p:nvPr/>
        </p:nvSpPr>
        <p:spPr>
          <a:xfrm>
            <a:off x="4745731" y="429701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1</a:t>
            </a:r>
            <a:endParaRPr lang="zh-TW" altLang="en-US" dirty="0"/>
          </a:p>
        </p:txBody>
      </p:sp>
      <p:sp>
        <p:nvSpPr>
          <p:cNvPr id="35" name="文字方塊 34"/>
          <p:cNvSpPr txBox="1"/>
          <p:nvPr/>
        </p:nvSpPr>
        <p:spPr>
          <a:xfrm>
            <a:off x="5342805" y="385484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1</a:t>
            </a:r>
            <a:endParaRPr lang="zh-TW" altLang="en-US" dirty="0"/>
          </a:p>
        </p:txBody>
      </p:sp>
      <p:sp>
        <p:nvSpPr>
          <p:cNvPr id="36" name="文字方塊 35"/>
          <p:cNvSpPr txBox="1"/>
          <p:nvPr/>
        </p:nvSpPr>
        <p:spPr>
          <a:xfrm>
            <a:off x="5373295" y="29041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1</a:t>
            </a:r>
            <a:endParaRPr lang="zh-TW" altLang="en-US" dirty="0"/>
          </a:p>
        </p:txBody>
      </p:sp>
      <p:sp>
        <p:nvSpPr>
          <p:cNvPr id="37" name="文字方塊 36"/>
          <p:cNvSpPr txBox="1"/>
          <p:nvPr/>
        </p:nvSpPr>
        <p:spPr>
          <a:xfrm>
            <a:off x="4868527" y="22906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1</a:t>
            </a:r>
            <a:endParaRPr lang="zh-TW" altLang="en-US" dirty="0"/>
          </a:p>
        </p:txBody>
      </p:sp>
      <p:sp>
        <p:nvSpPr>
          <p:cNvPr id="38" name="文字方塊 37"/>
          <p:cNvSpPr txBox="1"/>
          <p:nvPr/>
        </p:nvSpPr>
        <p:spPr>
          <a:xfrm>
            <a:off x="4093841" y="39974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2</a:t>
            </a:r>
            <a:endParaRPr lang="zh-TW" altLang="en-US" dirty="0"/>
          </a:p>
        </p:txBody>
      </p:sp>
      <p:sp>
        <p:nvSpPr>
          <p:cNvPr id="39" name="文字方塊 38"/>
          <p:cNvSpPr txBox="1"/>
          <p:nvPr/>
        </p:nvSpPr>
        <p:spPr>
          <a:xfrm>
            <a:off x="4703936" y="365068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2</a:t>
            </a:r>
            <a:endParaRPr lang="zh-TW" altLang="en-US" dirty="0"/>
          </a:p>
        </p:txBody>
      </p:sp>
      <p:sp>
        <p:nvSpPr>
          <p:cNvPr id="40" name="文字方塊 39"/>
          <p:cNvSpPr txBox="1"/>
          <p:nvPr/>
        </p:nvSpPr>
        <p:spPr>
          <a:xfrm>
            <a:off x="5139931" y="330972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2</a:t>
            </a:r>
            <a:endParaRPr lang="zh-TW" altLang="en-US" dirty="0"/>
          </a:p>
        </p:txBody>
      </p:sp>
      <p:sp>
        <p:nvSpPr>
          <p:cNvPr id="41" name="文字方塊 40"/>
          <p:cNvSpPr txBox="1"/>
          <p:nvPr/>
        </p:nvSpPr>
        <p:spPr>
          <a:xfrm>
            <a:off x="4773270" y="307441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2</a:t>
            </a:r>
            <a:endParaRPr lang="zh-TW" altLang="en-US" dirty="0"/>
          </a:p>
        </p:txBody>
      </p:sp>
      <p:sp>
        <p:nvSpPr>
          <p:cNvPr id="42" name="文字方塊 41"/>
          <p:cNvSpPr txBox="1"/>
          <p:nvPr/>
        </p:nvSpPr>
        <p:spPr>
          <a:xfrm>
            <a:off x="3699772" y="341161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2</a:t>
            </a:r>
            <a:endParaRPr lang="zh-TW" altLang="en-US" dirty="0"/>
          </a:p>
        </p:txBody>
      </p:sp>
      <p:sp>
        <p:nvSpPr>
          <p:cNvPr id="43" name="文字方塊 42"/>
          <p:cNvSpPr txBox="1"/>
          <p:nvPr/>
        </p:nvSpPr>
        <p:spPr>
          <a:xfrm>
            <a:off x="2349570" y="1392571"/>
            <a:ext cx="7203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Example of distance between edges</a:t>
            </a:r>
            <a:endParaRPr lang="zh-TW" altLang="en-US" dirty="0"/>
          </a:p>
        </p:txBody>
      </p:sp>
      <p:sp>
        <p:nvSpPr>
          <p:cNvPr id="2" name="文字方塊 1"/>
          <p:cNvSpPr txBox="1"/>
          <p:nvPr/>
        </p:nvSpPr>
        <p:spPr>
          <a:xfrm>
            <a:off x="1377108" y="5122843"/>
            <a:ext cx="8549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We will prove Theorem by edge distance between the joined edge.</a:t>
            </a:r>
          </a:p>
          <a:p>
            <a:r>
              <a:rPr lang="en-US" altLang="zh-TW" dirty="0"/>
              <a:t>Three cases:  distance at least 3, distance 1, and cross edges.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06265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2169</TotalTime>
  <Words>1951</Words>
  <Application>Microsoft Office PowerPoint</Application>
  <PresentationFormat>寬螢幕</PresentationFormat>
  <Paragraphs>360</Paragraphs>
  <Slides>53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53</vt:i4>
      </vt:variant>
    </vt:vector>
  </HeadingPairs>
  <TitlesOfParts>
    <vt:vector size="59" baseType="lpstr">
      <vt:lpstr>新細明體</vt:lpstr>
      <vt:lpstr>Arial</vt:lpstr>
      <vt:lpstr>Calibri</vt:lpstr>
      <vt:lpstr>Calibri Light</vt:lpstr>
      <vt:lpstr>Symbol</vt:lpstr>
      <vt:lpstr>Office 佈景主題</vt:lpstr>
      <vt:lpstr>Hamiltonian cycle part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Proof of Theorem 2</vt:lpstr>
      <vt:lpstr>PowerPoint 簡報</vt:lpstr>
      <vt:lpstr>PowerPoint 簡報</vt:lpstr>
      <vt:lpstr>Cross edges</vt:lpstr>
      <vt:lpstr>General idea</vt:lpstr>
      <vt:lpstr>Special case  1</vt:lpstr>
      <vt:lpstr>PowerPoint 簡報</vt:lpstr>
      <vt:lpstr>Special case 2</vt:lpstr>
      <vt:lpstr>Now, we prove the are two path spanning paths We first consider general solution.</vt:lpstr>
      <vt:lpstr>PowerPoint 簡報</vt:lpstr>
      <vt:lpstr>Special case: 1</vt:lpstr>
      <vt:lpstr>Special case 2</vt:lpstr>
      <vt:lpstr>Special case 3:</vt:lpstr>
      <vt:lpstr>Special case 4:</vt:lpstr>
      <vt:lpstr>Special case 5:  Key idea</vt:lpstr>
      <vt:lpstr>Special case 5: Continue</vt:lpstr>
      <vt:lpstr>Special case 6:</vt:lpstr>
      <vt:lpstr>Special case7:</vt:lpstr>
      <vt:lpstr>PowerPoint 簡報</vt:lpstr>
      <vt:lpstr>PowerPoint 簡報</vt:lpstr>
      <vt:lpstr>Now, we discuss the properties such that the edge twist of two cubic bipartite graph to be 1-fault tolerant hamiltonian.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</dc:title>
  <dc:creator>user</dc:creator>
  <cp:lastModifiedBy>user</cp:lastModifiedBy>
  <cp:revision>86</cp:revision>
  <dcterms:created xsi:type="dcterms:W3CDTF">2016-07-16T22:36:36Z</dcterms:created>
  <dcterms:modified xsi:type="dcterms:W3CDTF">2016-07-28T21:53:12Z</dcterms:modified>
</cp:coreProperties>
</file>